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A9FDE7-5481-4B99-B3FD-C35C722DD51A}" v="98" dt="2024-01-07T15:42:33.641"/>
    <p1510:client id="{66C39160-0836-4330-B77C-513B09316E0C}" v="8" dt="2024-01-07T14:34:19.666"/>
    <p1510:client id="{73EFC205-BC0A-4DBE-91D9-66475C1D1005}" v="2" dt="2024-01-07T14:48:35.499"/>
    <p1510:client id="{997F00F6-AAB0-4476-93B3-7CD31FB0233D}" v="595" dt="2024-01-07T14:24:32.453"/>
    <p1510:client id="{B6E47363-5025-4938-993E-FFA5F3024605}" v="232" dt="2024-01-07T15:24:23.803"/>
    <p1510:client id="{BFD182B1-D5D6-4D7E-91C2-E0088AAF1A68}" v="107" dt="2024-01-07T13:38:49.221"/>
    <p1510:client id="{DCE8D95D-1E58-4B36-9D8C-84F035CF9CD9}" v="90" dt="2024-01-05T21:05:42.206"/>
    <p1510:client id="{ED96A4B0-6DF8-46A5-8B6E-99D1E5BE4ADE}" v="2" dt="2024-01-07T14:28:09.0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48618E9-EE2D-4864-9EEE-58939BD4FBB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17D1EC0-23FF-4FC8-B22D-E34878EAA4CC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AB929A7-258C-4469-AAB4-A67D713F7A8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A635CDB-2D00-49D5-B26E-0694A25000C7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4288D7A-F857-418D-92F2-368E841B9F27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1084F50-7F3C-4A4A-877E-FFD9EC7CD88B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31E64C1-F4C0-4A94-B319-BB1A0A2450B5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63D8374-8052-417F-AB69-B97EAC43D513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7750734-4D51-4019-A003-38A3DE49B434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1B693D1-DBA2-4D3B-9B37-D9EE8C4112F4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BCD3EA8-E4C0-4AF6-817F-F9F29157A499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A170FB3-B397-4AC9-85FD-65388F26D90A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E5EC0B9-49C7-4777-AEC5-B5EF8DE40498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902048B-30F7-4434-87A5-140F9BB4BEB1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500A6E2-A41C-4751-8A4E-9A0C5718D930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C259517-7BE7-45F9-81C0-3A6362BF143C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0652F56-7B71-42B2-AB68-22204A6DF177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059830E-1C3D-4D42-8789-524971CB465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53325A7-86D3-4B52-A7E3-ADDF408B406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D53F46F-EC12-484C-A4E7-791E57687AC1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64ED9CA-8950-47B8-A9ED-22B45CE15FB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4429F7B-9FD7-438F-8ECA-3FCAD006180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C558100-D455-4B41-890C-BCC898B2D16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2886397-398A-4318-BE16-2CBAC1902F9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D32A3A6-CE6E-4ABD-8522-2C8DC88C070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9014C09-5B84-4798-8BDE-C80D76E67B8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A29EB9E-ED9D-4C69-8A26-9A7A0A83056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AA2899F9-1795-416F-8F3D-26EEB684DB6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3043474-8625-495C-BD06-3627FD286C5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D432CE47-7631-408E-8DDC-79EE378B707B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2C8832D-8B8D-4036-B913-2D363143274B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CCEFEAF-E87B-4FF2-A947-94CABAA0610D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43A7CD3-94E1-42A9-BAB7-2AFCD9FCB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1078" y="722903"/>
            <a:ext cx="10495904" cy="246077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67609B-8FD3-4FF7-8EBC-6619CA868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1078" y="3428997"/>
            <a:ext cx="10495904" cy="2306639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2437C4A8-8E3A-4ADA-93B9-64737CE1ABB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3" y="260790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C7A76F-3401-4F50-AE85-8F2AA247B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02E50-D34E-4DD4-8B3B-55D08F25F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1078" y="236364"/>
            <a:ext cx="4114800" cy="41712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B53B71-D2FA-4DDC-9C9C-E26F7B591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710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BD70F-ACE4-4595-845E-2296BDF83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978CD9-E0B5-4B48-8366-91E6D22C9F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FAF4B4-44D3-4E29-B235-A1B868207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7BA37-9639-480E-84AB-EA277225C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BFC658-154E-48DE-AD31-813E5170C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5405209-5179-4359-91ED-1B1A46619A9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E32344F-3BE0-4CE8-B1BD-9ABD425E1C0D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99DE306-F4FB-4730-A066-ADF38D73956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CB32885-303F-477F-A081-27425944F230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60C0C0B-4CD0-467D-A382-2B2415102C48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788DF0F-327F-43A5-AB71-3D32053D83CA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98A0902-2662-4911-A532-AA6310861479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ABDA4F7-23F4-46D1-8B7E-A21DD84083E1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7FC9FC2-8808-438E-8FFB-5FE416BFB5C8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04694E5-71F9-4210-9BE8-FC12CC177BD3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B37E805-A7E5-4906-B0C5-1373F3DA9628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A4CD964-FBD6-41AB-8A02-9509A2BAC11F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9CD7FF8-E827-4E0A-BCE2-CCB34EDAC0FC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C4AD6BB-F1EE-4FB8-96E8-6890447800EC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E935057-E0A3-4DAE-B9C8-6E818D7A7205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08DDF69-1C14-453C-BC3A-37D3FE69DFC7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6C26D82-15BA-4B2E-A42D-2ECA8012D307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7F73B67-E5E9-4000-91DA-034B2127EFD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AFAC1B5-F0DD-4FC0-B4C9-77CB29DF442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9ACB3DB-54B2-4CEE-A791-C6FC6C758DA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8324004-1030-47D9-B817-425FF6ECCEC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AA001C4-81AB-4FA6-ADAA-C8618056353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D1DAD34-7844-4F16-9874-F51F2A23B9E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7DCBC6D-1BDA-4CB1-A3EC-59F240C8FA1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5B3C1A0-58E7-47E4-831B-CF3EE21D1E9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8A09FAA-E123-4FE4-B67A-9EBDE1A3130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17B7C6-C816-4A58-B184-135E4FD19F5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4D22ABB-4CE8-47DC-80BF-39B3E4CF704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A17DE37-A292-4031-AF42-CDB00A13EE7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73EF673-CB75-435F-9BF3-7594EC3ADF8F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35F4581-15F6-47EE-87D0-1132A093DBA5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565CF984-F5BD-45C4-9A12-B02DB4F044E1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ACE66A86-8455-497B-9CA4-F460A19E5F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8900000">
            <a:off x="7770390" y="-287370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68C62B-71EF-4824-9EE8-6CAE179842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707774" y="715616"/>
            <a:ext cx="3295876" cy="502659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43E4C8-4AA9-49D7-BF71-1AB5F2CFE1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3588" y="715616"/>
            <a:ext cx="6770448" cy="502659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898B3-014E-440B-BA4E-106339212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22643-CE63-4C3E-B437-5A1A5EF91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D1CE5E-160A-4B37-94E2-3D9DC75BF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51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D8D6B-70A2-430A-9F5D-DA093D8C1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4A2845-6CA6-4745-A951-25B8D5319D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049424-7A20-4BA1-9F60-671A5DBB3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1BD2B2-E17F-402E-8EA3-5C7C1118A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23070-8658-4AC0-B2A3-4BE605A84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68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69DB7AC-F7D7-430A-A2A7-CD3EBBF1D35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6AAF10E-F092-4160-BF4A-FF568555B790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6341C04-9B94-4385-A661-7B8C1700049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4C1D709-6A0F-409C-B2D0-C248E562265E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999BE53-BA11-4B67-BFBB-6281DB50C75D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B662D93-31C1-4DFB-A938-E631F89AA9F0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7ECC8DA-0BEC-4508-89D4-12FA35B481F5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7DC8E6C-1B78-4B89-82DD-BBA778CD1482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8E5F54A-0315-4B15-B865-1F0460526260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DD7F352-DE39-4835-8D3F-69CDEC490F1E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9D6F20A-F777-4F41-B23B-735A64FA5DA3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1BBADBA-0F74-418B-BC50-AD44596C3EF8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918BE26-88E5-457C-8095-745F34D15366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FB269E0-E058-4340-B93D-7D40FFF521F3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DDD9AEE-5501-4385-B339-4616F567B53D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4D29C61-8926-4C98-882B-AB90108C8386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AC585F9-B633-4F7E-AADE-75079DC17158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5DC6366-5525-4FBC-9886-D4409F6B299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7CC03CF9-098C-4140-806A-023D3DC3F2E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9C41BC4-89DF-4EC4-A141-9EF16D8EEB5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32AD067-E64C-499E-9C0A-A7252587441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653DD54-FA2B-4B91-A94E-3C46AE21B38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86AC204-156B-442E-B028-01036BD1F26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3512DE-F013-431A-9F6E-ADDA88FB2DD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E95FEE1-61A9-4065-B9F8-5589180AC62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5028AA59-C1FA-46C0-BFDD-1C1D3404C81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A5C99EE-B791-470A-8639-0357A751EB4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54F4204-F48B-4AF5-B11E-0CE7D972AC3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076643FE-3966-4B82-9623-C61A56EDD20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DD769C5-B1B1-45BD-A40A-67E6568C8434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A511707-50C7-48B2-81F7-5C82BF57795C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38D44F3-CCFE-48A0-8414-FFF5E43D9184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D126FE0-8204-40BB-AD46-4A0C7A475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18115"/>
            <a:ext cx="10312571" cy="278150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25E350-4200-419C-A167-527DD6B777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078" y="3753350"/>
            <a:ext cx="10312571" cy="1991572"/>
          </a:xfrm>
        </p:spPr>
        <p:txBody>
          <a:bodyPr/>
          <a:lstStyle>
            <a:lvl1pPr marL="0" indent="0">
              <a:buNone/>
              <a:defRPr lang="en-US" sz="24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6741F519-22CF-4C01-B140-5480DBAB30F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3" y="260790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5D1550-9064-4767-B70A-3501AF956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E1C33-2E8E-4041-9683-12048CB8A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D36992-B921-4F3F-9C4A-0D67E618D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215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CFDF5-4B31-4F1B-83BA-82A951037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22903"/>
            <a:ext cx="10312571" cy="135484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EC9A6-F718-4497-8A75-637EE17458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1078" y="2345843"/>
            <a:ext cx="5009584" cy="32743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503E57-9695-4508-9778-B3DB1FB5FA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35075" y="2345843"/>
            <a:ext cx="5068574" cy="32743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74CEE6-B9DC-4CCC-8F4C-0B4DADFB0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C85191-5804-47C9-95EB-D49D71573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6B0A03-44F6-4299-B45D-E07A02390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539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920E6-CC97-4BD8-92FE-8F36024D0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22900"/>
            <a:ext cx="10320062" cy="140750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872FB-EDD5-42FB-8A9A-279EAD4FB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078" y="2331481"/>
            <a:ext cx="4963444" cy="54007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5F28C1-95C8-476A-8D93-D580DD39D8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1078" y="2954564"/>
            <a:ext cx="4963444" cy="27903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15485-EE1A-41B0-873A-BA9D06E88B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03351" y="2331481"/>
            <a:ext cx="4900298" cy="54007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81A6FB-1583-4A1B-A4A7-C65062C57B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03351" y="2954564"/>
            <a:ext cx="4900298" cy="27903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A29EA7-E61E-4617-9DA9-40B9299B32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3587" y="6215870"/>
            <a:ext cx="3843779" cy="417126"/>
          </a:xfrm>
        </p:spPr>
        <p:txBody>
          <a:bodyPr/>
          <a:lstStyle/>
          <a:p>
            <a:fld id="{8F72BA41-EC5B-4197-BCC8-0FD2E523CD7A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6249CC-EB72-46A6-87D9-5FBDA8E45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1078" y="236364"/>
            <a:ext cx="4114800" cy="417126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A04EE7-47BE-4ECE-A170-793C4E569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449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E4946-24AD-40DD-95A7-49BA49C22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22903"/>
            <a:ext cx="10501177" cy="14012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8CF342-49F6-482D-943E-7E50B1694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4033E5-3797-4FF8-866F-9FD9325A9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1078" y="236364"/>
            <a:ext cx="4114800" cy="417126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DC1E67-424D-4638-98F8-38E71A410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622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5BED274-5EB4-4EF4-B353-E55BD502655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E0418BE5-560E-4E49-B12D-B555511FED72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49D1162-73B9-420F-BCBE-95039D00CD2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2BA76FE-316A-48E2-A03B-4E05691C4348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E678FBC-A6AD-4422-BA24-A4172F8862CA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D3C5C3E-2D08-43F0-AFAC-E15360CA7D34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BEAC62-AF92-4A65-9790-6F6E0C6C5A1F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C77D7C5-E76E-4E82-BFC4-9A75D2C8089D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66E0152-96B9-4067-80D3-D9BDE6D7EC95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918AFCC-B9DA-4092-8FBA-2CFEDB0388E3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1EC7D33-C87E-4812-A722-53C5D99272B5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5F239E3-501A-4C3C-9BE4-6BFA0D3126B7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B62BF3B-95BB-4188-AAE5-015A0EF3D186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14E5F0F-0124-40D0-A0BF-AE307A0E15F4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BADC3B1-26C7-4CF1-B29D-4D0DEA3E2633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0A7DF6E-1132-4A80-9B18-593B1ACD7784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9EF19589-10D8-4A8F-A0B1-F7CE380E3001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8E6BB32-C4F8-4914-88D3-7DC5E79D023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8F046EE-9DBA-4924-A19C-ED8741F5F81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AABBC44-ABA8-4913-824E-64D34472464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4272B22-1C39-47A0-8551-73666AFBEEC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8CDFF66-464C-4ABF-BB01-00500A3B751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079FC88-BD3B-4C04-9B90-0FC93C17921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1FCAED8-8687-4141-A7C3-0D88ACEDFEC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65038E6-7B32-460F-B804-D6C105FF44C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C5DAE85-AD17-454B-AB64-CEFF52FDAB9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C603643-2066-4967-AE4B-9DA143843B2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37E9533-9B07-43E3-B939-7BADC01FEE8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DCCAAEE-AB2E-4534-893A-3DB109499FB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8BD39A2-970F-4714-AAA6-67EE99A0EAA9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F4A1387-348B-4E46-9B65-FDF76ED0EF20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BF5DAF27-A54D-442A-93E4-BA7F04EAE379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EA265F-80A1-448D-A6EB-CE8D6F6EC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15D00D-89E6-4E7A-9A4D-A8CCEB3BE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2B5AEA-8C38-4776-878C-AB01474D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830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C4853C57-22BC-4465-8B37-DC06FE5A00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2" y="314485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67C0A6-48E9-4845-9EBF-EF2A3DFD2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87" y="713677"/>
            <a:ext cx="4499914" cy="2996581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8B542-2084-485C-ABFC-94340B4C7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8672" y="708102"/>
            <a:ext cx="5656716" cy="543064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7791F-9546-470D-A174-D75285263C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3587" y="3976544"/>
            <a:ext cx="4499914" cy="2162201"/>
          </a:xfrm>
        </p:spPr>
        <p:txBody>
          <a:bodyPr>
            <a:normAutofit/>
          </a:bodyPr>
          <a:lstStyle>
            <a:lvl1pPr marL="0" indent="0">
              <a:buNone/>
              <a:defRPr lang="en-US" sz="2400" b="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Clr>
                <a:schemeClr val="tx2">
                  <a:lumMod val="50000"/>
                  <a:lumOff val="50000"/>
                </a:schemeClr>
              </a:buClr>
              <a:buSzPct val="75000"/>
              <a:buFont typeface="Wingdings" panose="05000000000000000000" pitchFamily="2" charset="2"/>
              <a:buNone/>
            </a:pPr>
            <a:r>
              <a:rPr lang="en-US"/>
              <a:t>Click to edit Master text styles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550D594-9D00-4E12-9A7B-8B78EC19948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5DEA230-2680-47DD-BD49-FDBF4C1105A5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0BA61D-887F-46F1-B20D-EA4C38D467C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350DFBA-D16D-4AE0-8339-58C4089B94AD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F4AAAA5-CEFC-4C25-91D3-5AE49F720DA5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4D142AD-3FA3-43E4-8A61-61CF1E415684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C3755A3-93F4-4EC4-9635-7E89E4AF1D3F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0BFB588-0AB8-4BD8-9272-1CA867726018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45A6DF3-CF29-4480-A235-EAE88D65A63C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D6FF036-365A-4C15-8E15-0D5BBEBCEA58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85E76FF-4E86-4E42-B67E-B11AAE8D3076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1A64CEE-7CED-4EB2-A414-6F2D91E824F9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12C571B-47A6-49EB-A29F-678368BAED9F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160B109-845C-4119-BB66-9887B3859A7D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68B7447-FF64-42D9-B3C6-2BDC6F547EDE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FFF9B71-8653-450D-AFBE-2140D586FB50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F0B9E5A-C1DA-445C-A911-721DF98DDCDD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5C9A3DC-A478-4469-9359-34A435689F3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7DE3299-EED7-4771-A270-F6B02941AD6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434422A-5B59-41DC-8E2A-1A8244580E3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A176117-0990-434B-A9D9-B4B9043C544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7D6425E-C84A-462F-98F8-D0AB4FC3AF8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F13AB68-7321-4AC2-AC60-0F417877D07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E275CCE-D06F-49D0-8A47-372C5040330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9D4B374E-EEBC-4A9C-B3B4-B269EC71985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D80A7E6-BBEF-4EF1-B14A-29F26BFCF8E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D7BC013-9B50-459D-8B8D-F756514A478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48964C0-675D-4807-B795-4B695A8F842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96911512-51A8-4CE7-A043-425C809EB5F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3C15D1E-0EDF-4AD7-90C7-3D8D64E645DB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8265A2D-2A6A-4301-B59F-8BAD98D9A57B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4A4907F-2D1D-49D1-882D-119AA5E1183B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6A2284-37AB-43F5-98B8-8AB49DBFA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D8ABAA-E2F7-4C89-99ED-2C340220D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52EF12-B2CD-4F3C-9F19-A86915405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709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DDA6865-0A03-48FA-AD6E-D5BF8FDE92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277E8EB-0DA2-40E4-AD12-1CCD0D262D0B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5BFE9F8-907A-4FFC-9FDE-2B51D238C40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BDDC323-8732-4007-BB81-1BE917E3B2FF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908FC40-8403-438D-95CA-E4EDC66192A9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411D218-3FEA-4455-9809-91F029FB55AE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541390F-BE50-4E4E-9DA2-B5F23F1A93D8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EB3F094-97B5-48E1-A4DE-8BEED2550283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D4DBB43-CB34-4881-9445-A7FE131D5327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B71F972-027A-47F0-996C-84BFE4574050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C41353D-93C8-43F8-BBDE-7AB6B29EC38C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CF07B24-CBD8-4F09-81EB-504285F8E115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27873BB-1D79-4055-801C-BDA0F9A15136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8008D42B-2F35-497E-A26D-9AF008619D43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7F57499-C4D9-4B7D-BADA-38462AA3164E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271F2B9-1FFA-4350-9370-B098459A2324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8FBAFFC-DC8F-4BB4-B405-E4AAA269AED4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94FCE64-D7A5-411A-8795-932DD39F952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0B4ECFC-FD43-44CF-B7FA-2A8C5651400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9DFBC12-1E1D-44DE-9966-BAB05B24663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9BEF096-361C-478B-81EB-37584119BFE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FC81993-CE86-4910-B9CE-B69375BDCEE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75613D7-9FB0-4D33-8784-EC059DE019C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520AFD9-E849-4F42-99B2-928E6098C29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A200B0B-91CD-4D66-ADFC-9585D283103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5DB0C45-30CE-4C85-95C6-FFF4977C646A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DC31604-5F93-436D-A9D2-A48846D4E0D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FF1B965-7DE1-4AE3-B28B-DB6847BC52C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FD9FB65-4392-4D6A-8ACC-8151F682BFE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B40380C-3493-4AFE-BF13-AE68A8D244B4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CB21DF1-4859-4991-9C10-F8FA68F41013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354AD212-17DC-4506-AAA0-34A46A0B11C3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5B556E7-762B-4E18-A961-A4F7A9ECF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87" y="713677"/>
            <a:ext cx="4434823" cy="3020519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7118AF-C54D-406D-AABE-AED6576D12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98672" y="713677"/>
            <a:ext cx="5304977" cy="54306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0" name="Right Triangle 39">
            <a:extLst>
              <a:ext uri="{FF2B5EF4-FFF2-40B4-BE49-F238E27FC236}">
                <a16:creationId xmlns:a16="http://schemas.microsoft.com/office/drawing/2014/main" id="{205CDEB9-8DED-4711-8140-4C943FC2CDA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3" y="3143304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E13C3F-6360-4760-9477-C3831A6E26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3587" y="3970330"/>
            <a:ext cx="4434823" cy="2173992"/>
          </a:xfrm>
        </p:spPr>
        <p:txBody>
          <a:bodyPr/>
          <a:lstStyle>
            <a:lvl1pPr marL="0" indent="0">
              <a:buNone/>
              <a:defRPr lang="en-US" sz="2400" b="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192D3B-60EE-4FC5-9ED7-444530084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2BA41-EC5B-4197-BCC8-0FD2E523CD7A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CF831E-9B19-4936-8BC9-F62A9B118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71E1D1-F7A2-40D0-91DA-07468A965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5108C-154A-4A5A-9C05-91A49A422B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212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BDF0D99C-5D42-41C6-A50C-C4E2D6B2A36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F28962D-50BA-43F8-8863-28ECE711D3FC}"/>
                </a:ext>
              </a:extLst>
            </p:cNvPr>
            <p:cNvCxnSpPr>
              <a:cxnSpLocks/>
            </p:cNvCxnSpPr>
            <p:nvPr/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80F5939-D4E0-46FD-9A5A-5D648E381092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633D331-78CB-40A1-B167-8185EC5D707B}"/>
                </a:ext>
              </a:extLst>
            </p:cNvPr>
            <p:cNvCxnSpPr>
              <a:cxnSpLocks/>
            </p:cNvCxnSpPr>
            <p:nvPr/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512E4B1-E78E-49E7-AA36-374CC1B084E4}"/>
                </a:ext>
              </a:extLst>
            </p:cNvPr>
            <p:cNvCxnSpPr>
              <a:cxnSpLocks/>
            </p:cNvCxnSpPr>
            <p:nvPr/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7D46340-CBFC-490F-B44E-7AA8FBF58B05}"/>
                </a:ext>
              </a:extLst>
            </p:cNvPr>
            <p:cNvCxnSpPr>
              <a:cxnSpLocks/>
            </p:cNvCxnSpPr>
            <p:nvPr/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575C26C-3EBD-4AA9-BA4D-2561E295D65D}"/>
                </a:ext>
              </a:extLst>
            </p:cNvPr>
            <p:cNvCxnSpPr>
              <a:cxnSpLocks/>
            </p:cNvCxnSpPr>
            <p:nvPr/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235DB6BE-E065-4559-BF5C-36B56B379040}"/>
                </a:ext>
              </a:extLst>
            </p:cNvPr>
            <p:cNvCxnSpPr>
              <a:cxnSpLocks/>
            </p:cNvCxnSpPr>
            <p:nvPr/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DA54272-CD9D-4F68-BBAB-4F0C0C3EC635}"/>
                </a:ext>
              </a:extLst>
            </p:cNvPr>
            <p:cNvCxnSpPr>
              <a:cxnSpLocks/>
            </p:cNvCxnSpPr>
            <p:nvPr/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A002CE8F-9256-4F2C-B474-58873717119E}"/>
                </a:ext>
              </a:extLst>
            </p:cNvPr>
            <p:cNvCxnSpPr>
              <a:cxnSpLocks/>
            </p:cNvCxnSpPr>
            <p:nvPr/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59C9DE9F-4252-401D-913E-B74C9E326F98}"/>
                </a:ext>
              </a:extLst>
            </p:cNvPr>
            <p:cNvCxnSpPr>
              <a:cxnSpLocks/>
            </p:cNvCxnSpPr>
            <p:nvPr/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FE4E69B-534F-4A80-9E1C-798BEE1B0795}"/>
                </a:ext>
              </a:extLst>
            </p:cNvPr>
            <p:cNvCxnSpPr>
              <a:cxnSpLocks/>
            </p:cNvCxnSpPr>
            <p:nvPr/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27564E1C-009C-4832-AE8D-E98286693F0C}"/>
                </a:ext>
              </a:extLst>
            </p:cNvPr>
            <p:cNvCxnSpPr>
              <a:cxnSpLocks/>
            </p:cNvCxnSpPr>
            <p:nvPr/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4305DF1C-5801-43F2-A8B9-5351369418C0}"/>
                </a:ext>
              </a:extLst>
            </p:cNvPr>
            <p:cNvCxnSpPr>
              <a:cxnSpLocks/>
            </p:cNvCxnSpPr>
            <p:nvPr/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06E71C8-0783-4E17-9B34-F51231DD2954}"/>
                </a:ext>
              </a:extLst>
            </p:cNvPr>
            <p:cNvCxnSpPr>
              <a:cxnSpLocks/>
            </p:cNvCxnSpPr>
            <p:nvPr/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FD908F17-2A89-4B0A-A2EA-692390969FE0}"/>
                </a:ext>
              </a:extLst>
            </p:cNvPr>
            <p:cNvCxnSpPr>
              <a:cxnSpLocks/>
            </p:cNvCxnSpPr>
            <p:nvPr/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BE22751-380F-44F9-BEED-0A553CF87BE5}"/>
                </a:ext>
              </a:extLst>
            </p:cNvPr>
            <p:cNvCxnSpPr>
              <a:cxnSpLocks/>
            </p:cNvCxnSpPr>
            <p:nvPr/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7B27910-846F-4E4E-B588-F5B2E026FE9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6E0501E-134E-46D7-984F-3A382B0BB29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0A83974-CBD7-4A69-9D84-2D3BBDE027A5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A503E931-00D4-4B0C-BC69-49FE5C76651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97732A30-BE2F-4D71-BC37-60F7B44591B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0C8EB840-DE7D-4E67-989C-F4D8F50E15BD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05D2CC2-53CC-487E-A72E-42B1E9B1846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03A12D6B-1D60-4F26-8FB9-74AD5B070BD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41895D00-2D63-443C-95A8-5EB6E5EECBFF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6AC50652-2A56-4382-95D0-971644EE0FA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DA50A374-8880-482D-B54F-F74E0D7BE18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C66364D8-CCC7-4AAF-94BC-766EC160D99E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4A0DC409-26E2-4453-89FD-745EA849BE7F}"/>
                </a:ext>
              </a:extLst>
            </p:cNvPr>
            <p:cNvCxnSpPr>
              <a:cxnSpLocks/>
            </p:cNvCxnSpPr>
            <p:nvPr/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239ED039-D66C-4A5E-AA35-E7A5FA2E64C2}"/>
                </a:ext>
              </a:extLst>
            </p:cNvPr>
            <p:cNvCxnSpPr>
              <a:cxnSpLocks/>
            </p:cNvCxnSpPr>
            <p:nvPr/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C72C13DC-161E-49CF-96B5-5383AA052AB7}"/>
                </a:ext>
              </a:extLst>
            </p:cNvPr>
            <p:cNvCxnSpPr>
              <a:cxnSpLocks/>
            </p:cNvCxnSpPr>
            <p:nvPr/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103067-48DA-458C-99F6-9921C19A8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9" y="725951"/>
            <a:ext cx="10325000" cy="14424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B86862-507E-4F73-890F-3B77BCFA3F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079" y="2340131"/>
            <a:ext cx="10325000" cy="3564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BC0BB-AF05-4753-9159-41A16FBFC3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3587" y="6215870"/>
            <a:ext cx="3843779" cy="417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2BA41-EC5B-4197-BCC8-0FD2E523CD7A}" type="datetimeFigureOut">
              <a:rPr lang="en-US" smtClean="0"/>
              <a:pPr/>
              <a:t>10/6/2024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62F82-EA1A-4B02-8A64-3B44C0D9DA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1078" y="236364"/>
            <a:ext cx="4114800" cy="417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5EF32-1CA9-4CDA-8182-2FB0C30A0F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03649" y="6215870"/>
            <a:ext cx="979151" cy="417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5108C-154A-4A5A-9C05-91A49A422B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63BAC6E0-ADAC-40FB-AF53-88FA5F83738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3500000">
            <a:off x="-281094" y="1516214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317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1" r:id="rId6"/>
    <p:sldLayoutId id="2147483727" r:id="rId7"/>
    <p:sldLayoutId id="2147483728" r:id="rId8"/>
    <p:sldLayoutId id="2147483729" r:id="rId9"/>
    <p:sldLayoutId id="2147483730" r:id="rId10"/>
    <p:sldLayoutId id="2147483732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50000"/>
            <a:lumOff val="50000"/>
          </a:schemeClr>
        </a:buClr>
        <a:buSzPct val="75000"/>
        <a:buFont typeface="Wingdings" panose="05000000000000000000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6285CA-6AFA-4F27-AFB5-1B32CDE09B1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CC099DD-8E7F-4878-A418-76859A85E97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DEBDB6E-6E9D-48C5-8C66-EC8D1AC84FD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B1C1573-D299-448C-8A04-C9E22704695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D0AE86A-F86F-4CBE-9CAD-B508CD66DFB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37F07FB-5D28-409C-BEFF-56E4E0470B5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F314C2B-7573-4DB8-AD6D-D07CE831EB0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AB0E5B9-7A69-4C8F-832C-385E34CF94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3EE5250-5184-40BF-9DF2-E25C8ED2F7F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45F0B04-CD2F-4DFA-BC25-7CD1B4723F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120A221-52E9-45D0-A6EA-2E4B7BA913F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EF69602-360C-4C8D-A2EC-558B20F5871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20FAB78-4165-4488-A328-3396610F0F2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5FECEB49-DD6B-46B0-96F6-9B56A3AA9F3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9BB7828-91C2-45AB-B2EB-A77E93E5D2B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58D9842-FFBE-40DA-AD41-4067978A6A5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A9D92EE-93D9-42DE-9645-2C81E20E04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18C150F-1B6F-4BD1-9052-EA20D0294BF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CCDB6DC-96CE-4D4A-917E-DAC57748370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D1C4B445-E267-49A6-AB25-07B1822112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58BDCEC-CCF4-470A-A624-152E41F9889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55D99E0-6D1B-4979-BC1C-0F54F485AA1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98BFEC78-630A-4A9D-B4BF-92B08A15885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DFC065A-13A3-45D2-ACB7-1068F4A6974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2551881-1E40-4ABC-A1FC-686D1B2D2D2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445FBD3-DA73-4FF1-8388-AED59D76786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FB492AB2-E246-471D-A23E-7A279EDAEDC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A5DDB3BB-3E22-49A4-B920-BBC68FD6D1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44814FE-01E1-4C6F-AE3A-46BDA527BB9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90DA665-0CFA-4ADB-89FF-9F79AC29377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249E6A0-5BFC-4622-B59D-F5082F67BD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3BD83E7E-1DA8-4060-9D1A-803D0654271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794C0F59-9A0F-4340-BCD2-20B5BBBE5E4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7050958-138C-4DA8-9DF5-1A9D65C191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133265" y="-2152219"/>
            <a:ext cx="6858000" cy="11162439"/>
          </a:xfrm>
          <a:custGeom>
            <a:avLst/>
            <a:gdLst>
              <a:gd name="connsiteX0" fmla="*/ 6858000 w 6858000"/>
              <a:gd name="connsiteY0" fmla="*/ 0 h 11162439"/>
              <a:gd name="connsiteX1" fmla="*/ 6858000 w 6858000"/>
              <a:gd name="connsiteY1" fmla="*/ 7095240 h 11162439"/>
              <a:gd name="connsiteX2" fmla="*/ 6857998 w 6858000"/>
              <a:gd name="connsiteY2" fmla="*/ 7095240 h 11162439"/>
              <a:gd name="connsiteX3" fmla="*/ 6857998 w 6858000"/>
              <a:gd name="connsiteY3" fmla="*/ 10339528 h 11162439"/>
              <a:gd name="connsiteX4" fmla="*/ 0 w 6858000"/>
              <a:gd name="connsiteY4" fmla="*/ 10925458 h 11162439"/>
              <a:gd name="connsiteX5" fmla="*/ 0 w 6858000"/>
              <a:gd name="connsiteY5" fmla="*/ 7095240 h 11162439"/>
              <a:gd name="connsiteX6" fmla="*/ 0 w 6858000"/>
              <a:gd name="connsiteY6" fmla="*/ 6778313 h 11162439"/>
              <a:gd name="connsiteX7" fmla="*/ 0 w 6858000"/>
              <a:gd name="connsiteY7" fmla="*/ 0 h 1116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11162439">
                <a:moveTo>
                  <a:pt x="6858000" y="0"/>
                </a:moveTo>
                <a:lnTo>
                  <a:pt x="6858000" y="7095240"/>
                </a:lnTo>
                <a:lnTo>
                  <a:pt x="6857998" y="7095240"/>
                </a:lnTo>
                <a:lnTo>
                  <a:pt x="6857998" y="10339528"/>
                </a:lnTo>
                <a:cubicBezTo>
                  <a:pt x="3428999" y="10339528"/>
                  <a:pt x="3428999" y="11696417"/>
                  <a:pt x="0" y="10925458"/>
                </a:cubicBezTo>
                <a:lnTo>
                  <a:pt x="0" y="7095240"/>
                </a:lnTo>
                <a:lnTo>
                  <a:pt x="0" y="677831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3" descr="Изображение выглядит как небо, на открытом воздухе, пейзаж, облако&#10;&#10;Автоматически созданное описание">
            <a:extLst>
              <a:ext uri="{FF2B5EF4-FFF2-40B4-BE49-F238E27FC236}">
                <a16:creationId xmlns:a16="http://schemas.microsoft.com/office/drawing/2014/main" id="{A497D90A-C122-5DC2-8ABE-67D177A353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0"/>
          </a:blip>
          <a:srcRect t="7653" r="-1" b="-1"/>
          <a:stretch/>
        </p:blipFill>
        <p:spPr>
          <a:xfrm>
            <a:off x="-18954" y="10"/>
            <a:ext cx="11167367" cy="6857990"/>
          </a:xfrm>
          <a:custGeom>
            <a:avLst/>
            <a:gdLst/>
            <a:ahLst/>
            <a:cxnLst/>
            <a:rect l="l" t="t" r="r" b="b"/>
            <a:pathLst>
              <a:path w="12142767" h="6858000">
                <a:moveTo>
                  <a:pt x="0" y="0"/>
                </a:moveTo>
                <a:lnTo>
                  <a:pt x="11251490" y="0"/>
                </a:lnTo>
                <a:lnTo>
                  <a:pt x="11255634" y="308191"/>
                </a:lnTo>
                <a:cubicBezTo>
                  <a:pt x="11341049" y="3428907"/>
                  <a:pt x="12695043" y="3532715"/>
                  <a:pt x="11886084" y="6854559"/>
                </a:cubicBezTo>
                <a:lnTo>
                  <a:pt x="7539784" y="6854559"/>
                </a:lnTo>
                <a:lnTo>
                  <a:pt x="753978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3036" y="305940"/>
            <a:ext cx="8323075" cy="268216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FFFF"/>
                </a:solidFill>
              </a:rPr>
              <a:t>Экскурсионный маршрут «Добро пожаловать! Пески!»</a:t>
            </a:r>
            <a:endParaRPr lang="ru-RU" sz="4800" dirty="0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4357" y="3433695"/>
            <a:ext cx="9339075" cy="1380213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cap="all" dirty="0">
                <a:solidFill>
                  <a:srgbClr val="FFFFFF"/>
                </a:solidFill>
                <a:latin typeface="Calibri Light"/>
                <a:ea typeface="Calibri Light"/>
                <a:cs typeface="Calibri Light"/>
              </a:rPr>
              <a:t>Участники</a:t>
            </a:r>
            <a:r>
              <a:rPr lang="ru-RU" sz="1600" cap="all" dirty="0" smtClean="0">
                <a:solidFill>
                  <a:srgbClr val="FFFFFF"/>
                </a:solidFill>
                <a:latin typeface="Calibri Light"/>
                <a:ea typeface="Calibri Light"/>
                <a:cs typeface="Calibri Light"/>
              </a:rPr>
              <a:t>:</a:t>
            </a:r>
            <a:endParaRPr lang="ru-RU" sz="1600" dirty="0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</a:pPr>
            <a:r>
              <a:rPr lang="ru-RU" sz="1600" cap="all" dirty="0">
                <a:solidFill>
                  <a:srgbClr val="FFFFFF"/>
                </a:solidFill>
                <a:latin typeface="Calibri Light"/>
                <a:ea typeface="Calibri Light"/>
                <a:cs typeface="Calibri Light"/>
              </a:rPr>
              <a:t>Руководитель: Фирсова Н.Н.</a:t>
            </a:r>
            <a:endParaRPr lang="ru-RU" sz="1600" dirty="0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</a:pPr>
            <a:r>
              <a:rPr lang="ru-RU" sz="1600" cap="all" dirty="0">
                <a:solidFill>
                  <a:srgbClr val="FFFFFF"/>
                </a:solidFill>
                <a:latin typeface="Calibri Light"/>
                <a:ea typeface="Calibri Light"/>
                <a:cs typeface="Calibri Light"/>
              </a:rPr>
              <a:t>Номинация: </a:t>
            </a:r>
            <a:endParaRPr lang="ru-RU" sz="1600" cap="all" dirty="0" smtClean="0">
              <a:solidFill>
                <a:srgbClr val="FFFFFF"/>
              </a:solidFill>
              <a:latin typeface="Calibri Light"/>
              <a:ea typeface="Calibri Light"/>
              <a:cs typeface="Calibri Light"/>
            </a:endParaRPr>
          </a:p>
          <a:p>
            <a:pPr>
              <a:lnSpc>
                <a:spcPct val="100000"/>
              </a:lnSpc>
            </a:pPr>
            <a:r>
              <a:rPr lang="ru-RU" sz="1600" cap="all" dirty="0" smtClean="0">
                <a:solidFill>
                  <a:srgbClr val="FFFFFF"/>
                </a:solidFill>
                <a:latin typeface="Calibri Light"/>
                <a:ea typeface="Calibri Light"/>
                <a:cs typeface="Calibri Light"/>
              </a:rPr>
              <a:t>Возрастная категория:</a:t>
            </a:r>
          </a:p>
          <a:p>
            <a:pPr>
              <a:lnSpc>
                <a:spcPct val="100000"/>
              </a:lnSpc>
            </a:pPr>
            <a:r>
              <a:rPr lang="ru-RU" sz="1600" cap="all" dirty="0" smtClean="0">
                <a:solidFill>
                  <a:srgbClr val="FFFFFF"/>
                </a:solidFill>
                <a:latin typeface="Calibri Light"/>
                <a:ea typeface="Calibri Light"/>
                <a:cs typeface="Calibri Light"/>
              </a:rPr>
              <a:t>Регион</a:t>
            </a:r>
            <a:r>
              <a:rPr lang="ru-RU" sz="1600" cap="all" dirty="0">
                <a:solidFill>
                  <a:srgbClr val="FFFFFF"/>
                </a:solidFill>
                <a:latin typeface="Calibri Light"/>
                <a:ea typeface="Calibri Light"/>
                <a:cs typeface="Calibri Light"/>
              </a:rPr>
              <a:t>: Воронежская область</a:t>
            </a:r>
            <a:endParaRPr lang="ru-RU" sz="1600" dirty="0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</a:pPr>
            <a:endParaRPr lang="ru-RU" sz="1600" dirty="0">
              <a:solidFill>
                <a:srgbClr val="FFFFFF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748618E9-EE2D-4864-9EEE-58939BD4FBB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17D1EC0-23FF-4FC8-B22D-E34878EAA4C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AB929A7-258C-4469-AAB4-A67D713F7A8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A635CDB-2D00-49D5-B26E-0694A25000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4288D7A-F857-418D-92F2-368E841B9F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1084F50-7F3C-4A4A-877E-FFD9EC7CD8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31E64C1-F4C0-4A94-B319-BB1A0A2450B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63D8374-8052-417F-AB69-B97EAC43D51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7750734-4D51-4019-A003-38A3DE49B4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1B693D1-DBA2-4D3B-9B37-D9EE8C4112F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BCD3EA8-E4C0-4AF6-817F-F9F29157A4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A170FB3-B397-4AC9-85FD-65388F26D9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BE5EC0B9-49C7-4777-AEC5-B5EF8DE4049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902048B-30F7-4434-87A5-140F9BB4BEB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500A6E2-A41C-4751-8A4E-9A0C5718D93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C259517-7BE7-45F9-81C0-3A6362BF143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0652F56-7B71-42B2-AB68-22204A6DF1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059830E-1C3D-4D42-8789-524971CB465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53325A7-86D3-4B52-A7E3-ADDF408B40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D53F46F-EC12-484C-A4E7-791E57687AC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64ED9CA-8950-47B8-A9ED-22B45CE15FB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4429F7B-9FD7-438F-8ECA-3FCAD006180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C558100-D455-4B41-890C-BCC898B2D16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2886397-398A-4318-BE16-2CBAC1902F9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D32A3A6-CE6E-4ABD-8522-2C8DC88C07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F9014C09-5B84-4798-8BDE-C80D76E67B8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A29EB9E-ED9D-4C69-8A26-9A7A0A83056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A2899F9-1795-416F-8F3D-26EEB684DB6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E3043474-8625-495C-BD06-3627FD286C5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432CE47-7631-408E-8DDC-79EE378B70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2C8832D-8B8D-4036-B913-2D36314327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CCEFEAF-E87B-4FF2-A947-94CABAA0610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ight Triangle 43">
            <a:extLst>
              <a:ext uri="{FF2B5EF4-FFF2-40B4-BE49-F238E27FC236}">
                <a16:creationId xmlns:a16="http://schemas.microsoft.com/office/drawing/2014/main" id="{2437C4A8-8E3A-4ADA-93B9-64737CE1ABB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81093" y="260790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A173122F-D466-4F08-90FA-0038F7AC214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4F509C0-7B32-4172-8CEF-993FA021684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214827" cy="6858000"/>
            <a:chOff x="-6214" y="-1"/>
            <a:chExt cx="12214827" cy="6858000"/>
          </a:xfrm>
        </p:grpSpPr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65F63740-13AA-44B8-B409-F0CFAD0A45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6C38D029-0766-4983-8722-29474C39F9A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5FB3D375-5246-41E3-AE6A-B593915BA8B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66F704B-2BCD-4E68-9391-82A38EF3801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7209E8F6-B1E2-40EA-8179-517979DA32B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CF53DA02-23FE-4CB4-B971-B0C2680490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C8771E86-E81D-4DCB-9C27-1E6B4CF5245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55CC70C-EBD9-4FDD-9CCF-43201968926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2D7E6E55-C749-443D-A238-C18911EAF28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552F772-363C-4452-9F81-F09B82F5ACD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5BBE9887-FFA2-4FA4-BD8C-8DE735A3AC9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02E38C4-2B99-4CAF-99E2-D9FD388CAF0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77F8F202-FF54-448E-943C-3513BD17E3C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33033F8-F243-49B7-B159-FFC61196777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D0E904AB-8A0C-42EF-A36C-E64C15FF5A8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256872E-7445-4F9C-863B-68B2EEDA94F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AD6C9572-2D21-4411-803E-4A0C03E890E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F11EDF95-ACBC-4D7B-B6B9-1BF18AC7157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38354952-1105-4763-8DE6-5E4C0BE2905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9A9DA92-C43D-4DD5-BBA7-2E8ECB5E56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78B0CC46-1A3C-4FBB-B1E5-7578816A43B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B0746794-ADAA-4847-B3F2-5026A81639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FEF92A3E-2CA6-47D9-9057-B9E63585779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DA9A6263-3A79-439C-94C5-FAFD2B75EB3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0C582008-68BF-4880-97DD-39FB7C7BFA5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E6E4EFBD-67DC-49AA-BFB7-9320E3D4CBC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4E876E7B-91EB-4627-9E52-E1FC91E494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4241CCA8-127D-419E-862C-2C6F799B4F9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21ECC5D2-F2D3-4CAF-AC79-13441D7B370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C3A8CD53-47D1-4C27-A628-3E80FFF2F78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450453C-D7DF-43A2-AB41-398DA1B941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Right Triangle 80">
            <a:extLst>
              <a:ext uri="{FF2B5EF4-FFF2-40B4-BE49-F238E27FC236}">
                <a16:creationId xmlns:a16="http://schemas.microsoft.com/office/drawing/2014/main" id="{9A6617A1-C021-4EB5-97DC-2BA7642B589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5823269" y="-283648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A99CFE-F07D-794D-D053-6413048EB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5285" y="722903"/>
            <a:ext cx="9817964" cy="161878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5400"/>
              <a:t>Песковчане поддерживают народные традиции</a:t>
            </a:r>
          </a:p>
        </p:txBody>
      </p:sp>
      <p:pic>
        <p:nvPicPr>
          <p:cNvPr id="6" name="Рисунок 5" descr="Изображение выглядит как одежда, человек, мебель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A68ECB98-8E27-532B-AB99-74C8DD0B2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7119" y="3017818"/>
            <a:ext cx="3794641" cy="2542499"/>
          </a:xfrm>
          <a:prstGeom prst="rect">
            <a:avLst/>
          </a:prstGeom>
        </p:spPr>
      </p:pic>
      <p:pic>
        <p:nvPicPr>
          <p:cNvPr id="5" name="Рисунок 4" descr="Изображение выглядит как одежда, человек, обувь, улыбка&#10;&#10;Автоматически созданное описание">
            <a:extLst>
              <a:ext uri="{FF2B5EF4-FFF2-40B4-BE49-F238E27FC236}">
                <a16:creationId xmlns:a16="http://schemas.microsoft.com/office/drawing/2014/main" id="{98BE2949-D93C-0020-C462-0283097075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890" y="3017819"/>
            <a:ext cx="3826922" cy="2542498"/>
          </a:xfrm>
          <a:prstGeom prst="rect">
            <a:avLst/>
          </a:prstGeom>
        </p:spPr>
      </p:pic>
      <p:pic>
        <p:nvPicPr>
          <p:cNvPr id="4" name="Объект 3" descr="Изображение выглядит как одежда, человек, в помещении, театр&#10;&#10;Автоматически созданное описание">
            <a:extLst>
              <a:ext uri="{FF2B5EF4-FFF2-40B4-BE49-F238E27FC236}">
                <a16:creationId xmlns:a16="http://schemas.microsoft.com/office/drawing/2014/main" id="{F9C28044-D6A1-CE2D-73C0-76501E1391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131717" y="3016533"/>
            <a:ext cx="3816512" cy="25450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222544-DE9D-21F4-AB88-6DB028A3B3AE}"/>
              </a:ext>
            </a:extLst>
          </p:cNvPr>
          <p:cNvSpPr txBox="1"/>
          <p:nvPr/>
        </p:nvSpPr>
        <p:spPr>
          <a:xfrm>
            <a:off x="8133348" y="5606716"/>
            <a:ext cx="39263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>
                <a:latin typeface="Calibri"/>
              </a:rPr>
              <a:t>Ансамбль народной песни «Калинка»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939C94-F9FD-3624-ECEC-2C0CCD191DCE}"/>
              </a:ext>
            </a:extLst>
          </p:cNvPr>
          <p:cNvSpPr txBox="1"/>
          <p:nvPr/>
        </p:nvSpPr>
        <p:spPr>
          <a:xfrm>
            <a:off x="152400" y="5606716"/>
            <a:ext cx="405664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>
                <a:latin typeface="Calibri"/>
              </a:rPr>
              <a:t>Ансамбль казачьей песни «Тихий Дон»</a:t>
            </a:r>
            <a:endParaRPr lang="ru-RU">
              <a:latin typeface="Calibri"/>
              <a:cs typeface="Calibri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56EC249-10DD-B5C2-961A-84935D0CDB4C}"/>
              </a:ext>
            </a:extLst>
          </p:cNvPr>
          <p:cNvSpPr txBox="1"/>
          <p:nvPr/>
        </p:nvSpPr>
        <p:spPr>
          <a:xfrm>
            <a:off x="4433637" y="5606716"/>
            <a:ext cx="330467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>
                <a:latin typeface="Calibri"/>
              </a:rPr>
              <a:t>Вязание – любимый промысел</a:t>
            </a:r>
            <a:endParaRPr lang="ru-RU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398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748618E9-EE2D-4864-9EEE-58939BD4FBB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17D1EC0-23FF-4FC8-B22D-E34878EAA4C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AB929A7-258C-4469-AAB4-A67D713F7A8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A635CDB-2D00-49D5-B26E-0694A25000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4288D7A-F857-418D-92F2-368E841B9F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1084F50-7F3C-4A4A-877E-FFD9EC7CD8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31E64C1-F4C0-4A94-B319-BB1A0A2450B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363D8374-8052-417F-AB69-B97EAC43D51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C7750734-4D51-4019-A003-38A3DE49B4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1B693D1-DBA2-4D3B-9B37-D9EE8C4112F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BCD3EA8-E4C0-4AF6-817F-F9F29157A4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A170FB3-B397-4AC9-85FD-65388F26D9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E5EC0B9-49C7-4777-AEC5-B5EF8DE4049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902048B-30F7-4434-87A5-140F9BB4BEB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500A6E2-A41C-4751-8A4E-9A0C5718D93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C259517-7BE7-45F9-81C0-3A6362BF143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0652F56-7B71-42B2-AB68-22204A6DF1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059830E-1C3D-4D42-8789-524971CB465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53325A7-86D3-4B52-A7E3-ADDF408B40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D53F46F-EC12-484C-A4E7-791E57687AC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64ED9CA-8950-47B8-A9ED-22B45CE15FB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4429F7B-9FD7-438F-8ECA-3FCAD006180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C558100-D455-4B41-890C-BCC898B2D16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2886397-398A-4318-BE16-2CBAC1902F9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D32A3A6-CE6E-4ABD-8522-2C8DC88C07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9014C09-5B84-4798-8BDE-C80D76E67B8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A29EB9E-ED9D-4C69-8A26-9A7A0A83056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AA2899F9-1795-416F-8F3D-26EEB684DB6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3043474-8625-495C-BD06-3627FD286C5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432CE47-7631-408E-8DDC-79EE378B70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2C8832D-8B8D-4036-B913-2D36314327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1CCEFEAF-E87B-4FF2-A947-94CABAA0610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Right Triangle 42">
            <a:extLst>
              <a:ext uri="{FF2B5EF4-FFF2-40B4-BE49-F238E27FC236}">
                <a16:creationId xmlns:a16="http://schemas.microsoft.com/office/drawing/2014/main" id="{2437C4A8-8E3A-4ADA-93B9-64737CE1ABB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81093" y="260790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C7FE5201-BB98-480C-BADB-207C8F89389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9730426-7927-49A4-AEF1-F89E5D3DA8F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CF483FAD-F6DC-4BD1-9F5E-4F797C28E16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DBE58ADD-8E8B-4F12-8EDE-70230B37232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660357A6-3739-44EE-9190-910E00A6C62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B93B5C7E-2014-450B-8783-D6F8B49FD8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7A90EE5-0C8F-41E4-9C7E-E039A3D555C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18D50F5-AF54-4152-934C-A02E01286E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0097E5B-FEB0-40E8-BEEC-C85984EFFAF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4943C8FF-F65E-4A53-904A-088EFA9501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90E9654E-215A-41FB-93B2-F323CE191A6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B22DAF69-2C0F-41F8-811C-849473456B0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0C11372B-560D-438D-B831-BFDDC97AD3B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B3537632-39C3-456D-BE2E-7D5F8E3C092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181D6148-3C2B-464B-A8BC-7230EAAE9B7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E7FD4AC-AD6A-4636-9208-1475AB252B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92E1E831-66E4-4F46-9D1D-7694855AAF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5794ABAE-531B-41BA-9F88-4D544D324C5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68EE85C8-2E16-4BB8-A276-A93D69D680A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A2CF32B-7655-4F08-B3A2-4C1D423F2CA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37F5DA01-C42A-4146-BCDD-F3E22D0CE60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3C1356DD-4E07-4146-AAAE-02446DD4964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1A7DFAAF-4204-485A-9B3B-57E60A82F9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62B9A5C3-A4F9-4D0F-96B7-F0F9BA1FFCB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FC4C0C28-39D0-49A4-8CCA-F06ACE19FB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C7FC979C-6B0E-48F2-85E1-93DA2B5CEB2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0F74FB6-9A38-49A1-86D6-7679A9D103C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C373C0F2-2193-49BB-A34A-42855CBF78A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B8C63D8-86B1-46B2-A7E9-96C0A0E43EF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D3EE6681-9724-477C-9869-347B2723511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F05E4C19-6356-404E-8FB5-8CC94599AF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A886AAE0-A34C-42D0-8DAB-8D12E358E98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725F354-4164-493C-8D50-322D37D2EF6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Right Triangle 79">
            <a:extLst>
              <a:ext uri="{FF2B5EF4-FFF2-40B4-BE49-F238E27FC236}">
                <a16:creationId xmlns:a16="http://schemas.microsoft.com/office/drawing/2014/main" id="{864B9254-C448-41C9-B0B5-5C6D507334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81094" y="1526853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663DB-1EB8-328E-3664-CEFD8EEA7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7721" y="457470"/>
            <a:ext cx="5923556" cy="102576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err="1"/>
              <a:t>Духовная</a:t>
            </a:r>
            <a:r>
              <a:rPr lang="en-US"/>
              <a:t> </a:t>
            </a:r>
            <a:r>
              <a:rPr lang="en-US" err="1"/>
              <a:t>жизнь</a:t>
            </a:r>
            <a:r>
              <a:rPr lang="en-US"/>
              <a:t> </a:t>
            </a:r>
            <a:r>
              <a:rPr lang="en-US" err="1"/>
              <a:t>села</a:t>
            </a:r>
            <a:endParaRPr lang="en-US"/>
          </a:p>
        </p:txBody>
      </p:sp>
      <p:pic>
        <p:nvPicPr>
          <p:cNvPr id="5" name="Рисунок 4" descr="Изображение выглядит как на открытом воздухе, снег, зима, строительство&#10;&#10;Автоматически созданное описание">
            <a:extLst>
              <a:ext uri="{FF2B5EF4-FFF2-40B4-BE49-F238E27FC236}">
                <a16:creationId xmlns:a16="http://schemas.microsoft.com/office/drawing/2014/main" id="{E8964CB1-FC7F-3A7B-AFE2-4C5E495C42E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100015" y="1814666"/>
            <a:ext cx="4889490" cy="3304366"/>
          </a:xfrm>
          <a:prstGeom prst="rect">
            <a:avLst/>
          </a:prstGeom>
        </p:spPr>
      </p:pic>
      <p:pic>
        <p:nvPicPr>
          <p:cNvPr id="4" name="Объект 3" descr="Изображение выглядит как на открытом воздухе, небо, облако, строительство&#10;&#10;Автоматически созданное описание">
            <a:extLst>
              <a:ext uri="{FF2B5EF4-FFF2-40B4-BE49-F238E27FC236}">
                <a16:creationId xmlns:a16="http://schemas.microsoft.com/office/drawing/2014/main" id="{5CEAC355-D63E-774A-CE20-55815C9510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4021" y="1810355"/>
            <a:ext cx="4769175" cy="33129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97C2ED-7709-AF74-3DC3-4BAA1FBAF15E}"/>
              </a:ext>
            </a:extLst>
          </p:cNvPr>
          <p:cNvSpPr txBox="1"/>
          <p:nvPr/>
        </p:nvSpPr>
        <p:spPr>
          <a:xfrm>
            <a:off x="1454150" y="5602817"/>
            <a:ext cx="4383617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>
                <a:solidFill>
                  <a:schemeClr val="accent1"/>
                </a:solidFill>
                <a:latin typeface="Calibri"/>
              </a:rPr>
              <a:t> </a:t>
            </a:r>
            <a:r>
              <a:rPr lang="ru-RU" sz="2000">
                <a:latin typeface="Calibri"/>
              </a:rPr>
              <a:t>В московской части села Пески расположен ныне действующий храм Вознесения Господня.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41BE10-B604-B99D-2D6B-59C46B6B7E9A}"/>
              </a:ext>
            </a:extLst>
          </p:cNvPr>
          <p:cNvSpPr txBox="1"/>
          <p:nvPr/>
        </p:nvSpPr>
        <p:spPr>
          <a:xfrm>
            <a:off x="6904567" y="5602816"/>
            <a:ext cx="3399366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>
                <a:solidFill>
                  <a:schemeClr val="accent1"/>
                </a:solidFill>
                <a:latin typeface="Calibri"/>
              </a:rPr>
              <a:t> </a:t>
            </a:r>
            <a:r>
              <a:rPr lang="ru-RU" sz="2000">
                <a:latin typeface="Calibri"/>
              </a:rPr>
              <a:t>В центральной части села Пески расположен Казанский храм.</a:t>
            </a:r>
          </a:p>
        </p:txBody>
      </p:sp>
    </p:spTree>
    <p:extLst>
      <p:ext uri="{BB962C8B-B14F-4D97-AF65-F5344CB8AC3E}">
        <p14:creationId xmlns:p14="http://schemas.microsoft.com/office/powerpoint/2010/main" val="292133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C582B07-D0F0-4B6B-A5D9-D2F192CB3A4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00664F4-FC70-499C-8870-47C5E7F7C6D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40D9A20-BB54-4D9B-8DC5-B3FCEB6A79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DE90997-C81A-4AB6-9702-67C5F021FEB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5471E8D-8BAC-445A-B933-D9EE271A57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961363A-4566-40C7-B8F6-64803429750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8163781-2E50-4EB3-96D8-36BF197E086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4710C48-13C3-4C00-955F-0213597FED1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B7B0498-12F9-46B3-BFE9-BEE53874086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AFC37DB-FDF4-4F76-9841-9B722944DD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7F14CB4-D8E3-4D86-83B0-39F1A77A02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BD9FB74-04F7-41FA-B538-94F94C9DC23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240BC8E-6953-459F-877D-47297FF5D7B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3C40702-CC93-473C-988E-C631EBC447A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8458DD9-938D-43DF-BAD4-04FB2D8CA8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C124F2A-F8FD-4DA2-AB8B-1672D383B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AAB02A8-D376-43BD-B7B0-14A7D306B69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8258320-1AF4-4C20-81B3-57DA797BDE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0F2DDE7-620C-43F2-9FB4-461F464B707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2CB12A7-DC3C-4D1F-A310-544A71392AD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17E9F21-15D4-4AA7-BE85-C43720F9C5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11FF234-0FBD-4981-A606-680A64A9CF9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09D0165-9591-4103-AD68-E6086252E9D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1FC8BFED-0A8A-4699-8AF2-FCBA99EAFFD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38F513B-FC2D-43ED-87CF-FBE0D57345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370E34A-DAC5-4273-B1BA-EE060878F7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E1CC104-BC69-40F7-A022-FEC9D607073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DE27B41-D2B9-45AD-A6D4-5C82ABAA8DA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65CCA28-8335-4DE6-8DA2-DDC43991EA5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5355C16-1586-4D0A-B5BD-6D5A3CF0644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A72735C-9079-4B0B-B2FC-71AD42D228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DF1C4524-76C0-416E-8856-6482A49446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FA0D881-0848-4646-8666-B0095CCE4AC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358EA4-98C0-3D81-84EB-1E4BDDFF0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25951"/>
            <a:ext cx="4424633" cy="1442463"/>
          </a:xfrm>
        </p:spPr>
        <p:txBody>
          <a:bodyPr>
            <a:normAutofit/>
          </a:bodyPr>
          <a:lstStyle/>
          <a:p>
            <a:r>
              <a:rPr lang="ru-RU"/>
              <a:t>Парк отдыха</a:t>
            </a:r>
          </a:p>
        </p:txBody>
      </p:sp>
      <p:sp>
        <p:nvSpPr>
          <p:cNvPr id="47" name="Right Triangle 46">
            <a:extLst>
              <a:ext uri="{FF2B5EF4-FFF2-40B4-BE49-F238E27FC236}">
                <a16:creationId xmlns:a16="http://schemas.microsoft.com/office/drawing/2014/main" id="{798A9DA0-E203-4DE8-987F-A64D106BFA4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81095" y="1522582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64AAFC-FE7D-36B1-3FCF-5FA6139FA6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078" y="2340131"/>
            <a:ext cx="4424633" cy="356443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>
                <a:latin typeface="Calibri"/>
                <a:cs typeface="Calibri"/>
              </a:rPr>
              <a:t> В нашем парке каждый найдет место для отдыха!</a:t>
            </a:r>
            <a:endParaRPr lang="ru-RU"/>
          </a:p>
          <a:p>
            <a:pPr>
              <a:buClr>
                <a:srgbClr val="8D87A6"/>
              </a:buClr>
            </a:pPr>
            <a:endParaRPr lang="ru-RU"/>
          </a:p>
        </p:txBody>
      </p:sp>
      <p:pic>
        <p:nvPicPr>
          <p:cNvPr id="4" name="Рисунок 3" descr="Изображение выглядит как дерево, на открытом воздухе, растение, небо&#10;&#10;Автоматически созданное описание">
            <a:extLst>
              <a:ext uri="{FF2B5EF4-FFF2-40B4-BE49-F238E27FC236}">
                <a16:creationId xmlns:a16="http://schemas.microsoft.com/office/drawing/2014/main" id="{9D3B36E0-EF8E-F2C7-DD95-180DF4DEE7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110" r="9376" b="-1"/>
          <a:stretch/>
        </p:blipFill>
        <p:spPr>
          <a:xfrm>
            <a:off x="9036760" y="170166"/>
            <a:ext cx="2956498" cy="3261175"/>
          </a:xfrm>
          <a:prstGeom prst="rect">
            <a:avLst/>
          </a:prstGeom>
        </p:spPr>
      </p:pic>
      <p:pic>
        <p:nvPicPr>
          <p:cNvPr id="6" name="Рисунок 5" descr="Изображение выглядит как на открытом воздухе, дерево, колесо, Наземный транспорт&#10;&#10;Автоматически созданное описание">
            <a:extLst>
              <a:ext uri="{FF2B5EF4-FFF2-40B4-BE49-F238E27FC236}">
                <a16:creationId xmlns:a16="http://schemas.microsoft.com/office/drawing/2014/main" id="{69A7EEF8-81D3-F0F2-425C-E6582D754C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273" r="28880" b="1"/>
          <a:stretch/>
        </p:blipFill>
        <p:spPr>
          <a:xfrm>
            <a:off x="9036760" y="3420455"/>
            <a:ext cx="2956498" cy="3261175"/>
          </a:xfrm>
          <a:prstGeom prst="rect">
            <a:avLst/>
          </a:prstGeom>
        </p:spPr>
      </p:pic>
      <p:pic>
        <p:nvPicPr>
          <p:cNvPr id="5" name="Рисунок 4" descr="Изображение выглядит как на открытом воздухе, небо, трава, осень&#10;&#10;Автоматически созданное описание">
            <a:extLst>
              <a:ext uri="{FF2B5EF4-FFF2-40B4-BE49-F238E27FC236}">
                <a16:creationId xmlns:a16="http://schemas.microsoft.com/office/drawing/2014/main" id="{5F75F9BD-DA14-FC01-9847-B92635F554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310" r="21176" b="-1"/>
          <a:stretch/>
        </p:blipFill>
        <p:spPr>
          <a:xfrm>
            <a:off x="6089727" y="170167"/>
            <a:ext cx="2956498" cy="3261175"/>
          </a:xfrm>
          <a:prstGeom prst="rect">
            <a:avLst/>
          </a:prstGeom>
        </p:spPr>
      </p:pic>
      <p:pic>
        <p:nvPicPr>
          <p:cNvPr id="7" name="Рисунок 6" descr="Изображение выглядит как небо, на открытом воздухе, облако, зима&#10;&#10;Автоматически созданное описание">
            <a:extLst>
              <a:ext uri="{FF2B5EF4-FFF2-40B4-BE49-F238E27FC236}">
                <a16:creationId xmlns:a16="http://schemas.microsoft.com/office/drawing/2014/main" id="{4C424909-BDC1-1C30-E733-1994E3CAAB7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223" r="19142" b="-4"/>
          <a:stretch/>
        </p:blipFill>
        <p:spPr>
          <a:xfrm>
            <a:off x="6089727" y="3420456"/>
            <a:ext cx="2956498" cy="3261175"/>
          </a:xfrm>
          <a:prstGeom prst="rect">
            <a:avLst/>
          </a:prstGeom>
        </p:spPr>
      </p:pic>
      <p:pic>
        <p:nvPicPr>
          <p:cNvPr id="10" name="Рисунок 9" descr="Изображение выглядит как на открытом воздухе, дерево, детская площадка, цветочный горшок&#10;&#10;Автоматически созданное описание">
            <a:extLst>
              <a:ext uri="{FF2B5EF4-FFF2-40B4-BE49-F238E27FC236}">
                <a16:creationId xmlns:a16="http://schemas.microsoft.com/office/drawing/2014/main" id="{1F41B0B9-A907-ABCC-7BD0-AF312B0363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8541" y="3436409"/>
            <a:ext cx="4212168" cy="324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07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>
            <a:extLst>
              <a:ext uri="{FF2B5EF4-FFF2-40B4-BE49-F238E27FC236}">
                <a16:creationId xmlns:a16="http://schemas.microsoft.com/office/drawing/2014/main" id="{748618E9-EE2D-4864-9EEE-58939BD4FBB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317D1EC0-23FF-4FC8-B22D-E34878EAA4C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5AB929A7-258C-4469-AAB4-A67D713F7A8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DA635CDB-2D00-49D5-B26E-0694A25000C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B4288D7A-F857-418D-92F2-368E841B9F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F1084F50-7F3C-4A4A-877E-FFD9EC7CD88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331E64C1-F4C0-4A94-B319-BB1A0A2450B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363D8374-8052-417F-AB69-B97EAC43D51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C7750734-4D51-4019-A003-38A3DE49B4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71B693D1-DBA2-4D3B-9B37-D9EE8C4112F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1BCD3EA8-E4C0-4AF6-817F-F9F29157A4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7A170FB3-B397-4AC9-85FD-65388F26D9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BE5EC0B9-49C7-4777-AEC5-B5EF8DE4049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7902048B-30F7-4434-87A5-140F9BB4BEB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0500A6E2-A41C-4751-8A4E-9A0C5718D93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FC259517-7BE7-45F9-81C0-3A6362BF143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90652F56-7B71-42B2-AB68-22204A6DF1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1059830E-1C3D-4D42-8789-524971CB465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B53325A7-86D3-4B52-A7E3-ADDF408B40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6D53F46F-EC12-484C-A4E7-791E57687AC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464ED9CA-8950-47B8-A9ED-22B45CE15FB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4429F7B-9FD7-438F-8ECA-3FCAD006180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0C558100-D455-4B41-890C-BCC898B2D16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F2886397-398A-4318-BE16-2CBAC1902F9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7D32A3A6-CE6E-4ABD-8522-2C8DC88C07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F9014C09-5B84-4798-8BDE-C80D76E67B8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2A29EB9E-ED9D-4C69-8A26-9A7A0A83056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AA2899F9-1795-416F-8F3D-26EEB684DB6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E3043474-8625-495C-BD06-3627FD286C5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D432CE47-7631-408E-8DDC-79EE378B70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B2C8832D-8B8D-4036-B913-2D36314327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1CCEFEAF-E87B-4FF2-A947-94CABAA0610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Right Triangle 118">
            <a:extLst>
              <a:ext uri="{FF2B5EF4-FFF2-40B4-BE49-F238E27FC236}">
                <a16:creationId xmlns:a16="http://schemas.microsoft.com/office/drawing/2014/main" id="{2437C4A8-8E3A-4ADA-93B9-64737CE1ABB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81093" y="260790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21" name="Rectangle 120">
            <a:extLst>
              <a:ext uri="{FF2B5EF4-FFF2-40B4-BE49-F238E27FC236}">
                <a16:creationId xmlns:a16="http://schemas.microsoft.com/office/drawing/2014/main" id="{D0A348B8-3F2F-474A-A276-9C90661762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4" name="Объект 3" descr="Изображение выглядит как на открытом воздухе, дерево, небо, вода&#10;&#10;Автоматически созданное описание">
            <a:extLst>
              <a:ext uri="{FF2B5EF4-FFF2-40B4-BE49-F238E27FC236}">
                <a16:creationId xmlns:a16="http://schemas.microsoft.com/office/drawing/2014/main" id="{108C4014-4C00-BC1A-4ACE-4253725FCF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17" r="4139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grpSp>
        <p:nvGrpSpPr>
          <p:cNvPr id="123" name="Group 122">
            <a:extLst>
              <a:ext uri="{FF2B5EF4-FFF2-40B4-BE49-F238E27FC236}">
                <a16:creationId xmlns:a16="http://schemas.microsoft.com/office/drawing/2014/main" id="{46400ECE-9877-489B-9D66-A71DE0575CF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81A5D329-D649-4E9F-8096-A2ACE125EFD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A92DB4E-8447-45DB-9823-5CFC7C66C58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A5D5DFBD-BCEC-48CF-808D-F7E1C140472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B61903FC-FD80-4FBD-AA8A-C2193BC9C3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39D55ECC-9F8E-4CA7-B6E4-B16810D9AFE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58B70EC0-20B9-4B4E-92A9-EC13F4DF03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D1E75303-322B-4EE7-823D-F77D7EF54D5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09F1C7D3-2BCC-49A7-B6F7-5A186ADDD80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6F4F36A6-486F-4AD6-9A4D-8287F046B88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BB7EBF09-A754-4C44-A040-2B439F27D0B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CD6C4580-856F-4186-B589-28D864BB538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4A808157-3585-4AB1-9749-F9A67F988BD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2946DFD7-0F51-48C5-A9D1-6792FFC266A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98CB18E0-7882-4E21-9A48-1A54F4445F6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09A3F90D-FBDD-4CF7-872C-040EF58676B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674E87E7-02B5-4FD8-866D-A8F25F5DD8B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8F573020-73D6-4060-BFD2-F0A63261C0A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42C3845D-5E59-4D90-9D5C-76ED34F4EFA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83B5D9CF-B022-4B61-84CC-9CE47428D4F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0FA28D78-4A5A-40AC-8EA0-AE36CD6A375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8FD55823-36C9-47C0-B8B3-7BA814BE0B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163E8057-634C-41C8-9352-31517F55297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14380C6A-DAC6-4C80-A2B1-341AD173F0F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20C73B68-20DB-4B0D-BDFC-46D2E2DFA39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5C3543E-8CC7-4D2C-A1B6-3260366B70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2FA75029-DAD3-4FA3-9603-6CF2C96C2A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79E0D540-01C4-47A7-8F32-603003412B7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FCD20989-6E8E-45DA-81C2-E2615D8DB19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1F5210F8-5C9F-47B3-B18D-EA0DDAFE815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50670A10-674D-4A17-9F65-1BFD98FF7C6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3436A5B2-61EC-401D-8CCC-7C2CE96F1D9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6" name="Rectangle 155">
            <a:extLst>
              <a:ext uri="{FF2B5EF4-FFF2-40B4-BE49-F238E27FC236}">
                <a16:creationId xmlns:a16="http://schemas.microsoft.com/office/drawing/2014/main" id="{8606225D-3AFB-411A-A409-9199957FC93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81775"/>
            <a:ext cx="12191999" cy="5479852"/>
          </a:xfrm>
          <a:prstGeom prst="rect">
            <a:avLst/>
          </a:prstGeom>
          <a:gradFill flip="none" rotWithShape="1">
            <a:gsLst>
              <a:gs pos="50000">
                <a:srgbClr val="000000">
                  <a:alpha val="30000"/>
                </a:srgbClr>
              </a:gs>
              <a:gs pos="80000">
                <a:srgbClr val="000000">
                  <a:alpha val="15000"/>
                </a:srgbClr>
              </a:gs>
              <a:gs pos="0">
                <a:srgbClr val="000000">
                  <a:alpha val="0"/>
                </a:srgbClr>
              </a:gs>
              <a:gs pos="20000">
                <a:srgbClr val="000000">
                  <a:alpha val="15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FECA3E-CF89-93EF-BEC5-09FBF01B2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2775" y="1800353"/>
            <a:ext cx="9820188" cy="16286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5400">
                <a:solidFill>
                  <a:srgbClr val="FFFFFF"/>
                </a:solidFill>
              </a:rPr>
              <a:t>Мы любим свое село и ждем в гости!</a:t>
            </a:r>
          </a:p>
        </p:txBody>
      </p:sp>
    </p:spTree>
    <p:extLst>
      <p:ext uri="{BB962C8B-B14F-4D97-AF65-F5344CB8AC3E}">
        <p14:creationId xmlns:p14="http://schemas.microsoft.com/office/powerpoint/2010/main" val="146058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9">
            <a:extLst>
              <a:ext uri="{FF2B5EF4-FFF2-40B4-BE49-F238E27FC236}">
                <a16:creationId xmlns:a16="http://schemas.microsoft.com/office/drawing/2014/main" id="{1C582B07-D0F0-4B6B-A5D9-D2F192CB3A4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8" name="Group 11">
            <a:extLst>
              <a:ext uri="{FF2B5EF4-FFF2-40B4-BE49-F238E27FC236}">
                <a16:creationId xmlns:a16="http://schemas.microsoft.com/office/drawing/2014/main" id="{4D431671-5191-4947-8899-E90505A7042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77D2E98-ED65-4121-9DA5-6DBB831D0FB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A94A307-5B5D-4E42-95B3-064D5093ADE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CB3B32C-3BDA-4D41-9802-681B0599FD3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5BDBFD6-7C61-4520-8203-BAB1986C15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4ABA4D7-9904-42C4-B0CD-B1CE2E0D37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B63F0D6-8747-4126-9359-B730EB21B79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91CD660-F5B2-49AC-9EFC-CE94B843B4D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4BEB7EB-8E7F-4A4B-8581-73CE2003F2F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04FB70E-6820-4456-872A-937F520606C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3598DD6-9887-4CF7-BAFE-F96E0324EB9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A503E64-565F-465B-A25C-042C5706C56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140EE7B-5CA1-4DCB-8652-6E4D2147B0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85077BE-700D-4C44-AA4D-7CF4E8FD71A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B8B3FEB-D353-443D-A148-3915606516D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1FF5FBB-3BD8-46EB-BDF9-081B29A444B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C2E11FD-78A4-4F5C-A419-F0237DCAD27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F708EBE-3154-4FF4-8E8F-88A07620806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7A99B5C-EB03-4D56-8DFE-B006D7081B6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FCBAFF0-9FB4-4160-B9BE-CCBE1D8B8CB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326953D7-154A-49A4-B2E1-D94D365EC46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36E3E12-5D96-48DB-8320-6294287740A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A059482-79BA-4E80-80A2-36FD8408DA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4EF88B3-C210-433D-B20D-FE41B4D5F93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53665D3E-61E7-4EDF-A208-56449D765C6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74CF3B0-C9C3-4683-94A3-DC0AE1E7451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BE90EF9-6DF5-47F4-A069-9F613C81422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844EBDE-5A9F-4E9F-8A55-57FB9E97979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491FC45-82C4-40CD-8D0C-0A2F86E8A1E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AD0FE3-6144-4171-943E-0E65D08E806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A7BA4499-5E6A-4998-A0F4-614E65552B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AFE7A6F-A7F0-4406-809F-E23FCB201E3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1CF354-01C3-36A9-9B3D-82590DC86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978" y="-224879"/>
            <a:ext cx="5529003" cy="193852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err="1"/>
              <a:t>Мы</a:t>
            </a:r>
            <a:r>
              <a:rPr lang="en-US" dirty="0"/>
              <a:t> </a:t>
            </a:r>
            <a:r>
              <a:rPr lang="en-US" dirty="0" err="1"/>
              <a:t>рады</a:t>
            </a:r>
            <a:r>
              <a:rPr lang="en-US" dirty="0"/>
              <a:t> </a:t>
            </a:r>
            <a:r>
              <a:rPr lang="en-US" dirty="0" err="1"/>
              <a:t>гостям</a:t>
            </a:r>
            <a:r>
              <a:rPr lang="en-US" dirty="0"/>
              <a:t>!</a:t>
            </a:r>
          </a:p>
        </p:txBody>
      </p:sp>
      <p:sp>
        <p:nvSpPr>
          <p:cNvPr id="49" name="Right Triangle 44">
            <a:extLst>
              <a:ext uri="{FF2B5EF4-FFF2-40B4-BE49-F238E27FC236}">
                <a16:creationId xmlns:a16="http://schemas.microsoft.com/office/drawing/2014/main" id="{BEAC0A80-07D3-49CB-87C3-BC34F219DFF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79641" y="2064057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1BBE5D-A201-DA5C-416A-957DAF321656}"/>
              </a:ext>
            </a:extLst>
          </p:cNvPr>
          <p:cNvSpPr txBox="1"/>
          <p:nvPr/>
        </p:nvSpPr>
        <p:spPr>
          <a:xfrm>
            <a:off x="590815" y="2094037"/>
            <a:ext cx="5017662" cy="413827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 indent="-228600">
              <a:lnSpc>
                <a:spcPct val="110000"/>
              </a:lnSpc>
              <a:spcAft>
                <a:spcPts val="600"/>
              </a:spcAft>
              <a:buClr>
                <a:schemeClr val="tx2">
                  <a:lumMod val="50000"/>
                  <a:lumOff val="50000"/>
                </a:schemeClr>
              </a:buClr>
              <a:buSzPct val="75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2"/>
                </a:solidFill>
              </a:rPr>
              <a:t> </a:t>
            </a:r>
            <a:r>
              <a:rPr lang="en-US" sz="2000" dirty="0" err="1">
                <a:solidFill>
                  <a:schemeClr val="tx2"/>
                </a:solidFill>
              </a:rPr>
              <a:t>Село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Пески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Поворинского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района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Воронежской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области</a:t>
            </a:r>
            <a:r>
              <a:rPr lang="en-US" sz="2000" dirty="0">
                <a:solidFill>
                  <a:schemeClr val="tx2"/>
                </a:solidFill>
              </a:rPr>
              <a:t>, </a:t>
            </a:r>
            <a:r>
              <a:rPr lang="en-US" sz="2000" dirty="0" err="1">
                <a:solidFill>
                  <a:schemeClr val="tx2"/>
                </a:solidFill>
              </a:rPr>
              <a:t>что</a:t>
            </a:r>
            <a:r>
              <a:rPr lang="en-US" sz="2000" dirty="0">
                <a:solidFill>
                  <a:schemeClr val="tx2"/>
                </a:solidFill>
              </a:rPr>
              <a:t> у </a:t>
            </a:r>
            <a:r>
              <a:rPr lang="en-US" sz="2000" dirty="0" err="1">
                <a:solidFill>
                  <a:schemeClr val="tx2"/>
                </a:solidFill>
              </a:rPr>
              <a:t>железнодорожной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станции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Кардаил</a:t>
            </a:r>
            <a:r>
              <a:rPr lang="en-US" sz="2000" dirty="0">
                <a:solidFill>
                  <a:schemeClr val="tx2"/>
                </a:solidFill>
              </a:rPr>
              <a:t>, </a:t>
            </a:r>
            <a:r>
              <a:rPr lang="en-US" sz="2000" dirty="0" err="1">
                <a:solidFill>
                  <a:schemeClr val="tx2"/>
                </a:solidFill>
              </a:rPr>
              <a:t>старинное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русское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село</a:t>
            </a:r>
            <a:r>
              <a:rPr lang="en-US" sz="2000" dirty="0">
                <a:solidFill>
                  <a:schemeClr val="tx2"/>
                </a:solidFill>
              </a:rPr>
              <a:t>. </a:t>
            </a:r>
            <a:r>
              <a:rPr lang="en-US" sz="2000" dirty="0" err="1">
                <a:solidFill>
                  <a:schemeClr val="tx2"/>
                </a:solidFill>
              </a:rPr>
              <a:t>Бытует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мнение</a:t>
            </a:r>
            <a:r>
              <a:rPr lang="en-US" sz="2000" dirty="0">
                <a:solidFill>
                  <a:schemeClr val="tx2"/>
                </a:solidFill>
              </a:rPr>
              <a:t>, </a:t>
            </a:r>
            <a:r>
              <a:rPr lang="en-US" sz="2000" dirty="0" err="1">
                <a:solidFill>
                  <a:schemeClr val="tx2"/>
                </a:solidFill>
              </a:rPr>
              <a:t>что</a:t>
            </a:r>
            <a:r>
              <a:rPr lang="en-US" sz="2000" dirty="0">
                <a:solidFill>
                  <a:schemeClr val="tx2"/>
                </a:solidFill>
              </a:rPr>
              <a:t> к </a:t>
            </a:r>
            <a:r>
              <a:rPr lang="en-US" sz="2000" dirty="0" err="1">
                <a:solidFill>
                  <a:schemeClr val="tx2"/>
                </a:solidFill>
              </a:rPr>
              <a:t>названию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села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приложил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свои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усилия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Петр</a:t>
            </a:r>
            <a:r>
              <a:rPr lang="en-US" sz="2000" dirty="0">
                <a:solidFill>
                  <a:schemeClr val="tx2"/>
                </a:solidFill>
              </a:rPr>
              <a:t> I. </a:t>
            </a:r>
            <a:r>
              <a:rPr lang="en-US" sz="2000" dirty="0" err="1">
                <a:solidFill>
                  <a:schemeClr val="tx2"/>
                </a:solidFill>
              </a:rPr>
              <a:t>Проезжая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по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этим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местам</a:t>
            </a:r>
            <a:r>
              <a:rPr lang="en-US" sz="2000" dirty="0">
                <a:solidFill>
                  <a:schemeClr val="tx2"/>
                </a:solidFill>
              </a:rPr>
              <a:t>, </a:t>
            </a:r>
            <a:r>
              <a:rPr lang="en-US" sz="2000" dirty="0" err="1">
                <a:solidFill>
                  <a:schemeClr val="tx2"/>
                </a:solidFill>
              </a:rPr>
              <a:t>его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коляска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якобы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застряла</a:t>
            </a:r>
            <a:r>
              <a:rPr lang="en-US" sz="2000" dirty="0">
                <a:solidFill>
                  <a:schemeClr val="tx2"/>
                </a:solidFill>
              </a:rPr>
              <a:t> в </a:t>
            </a:r>
            <a:r>
              <a:rPr lang="en-US" sz="2000" dirty="0" err="1">
                <a:solidFill>
                  <a:schemeClr val="tx2"/>
                </a:solidFill>
              </a:rPr>
              <a:t>песках</a:t>
            </a:r>
            <a:r>
              <a:rPr lang="en-US" sz="2000" dirty="0">
                <a:solidFill>
                  <a:schemeClr val="tx2"/>
                </a:solidFill>
              </a:rPr>
              <a:t>. </a:t>
            </a:r>
            <a:r>
              <a:rPr lang="en-US" sz="2000" dirty="0" err="1">
                <a:solidFill>
                  <a:schemeClr val="tx2"/>
                </a:solidFill>
              </a:rPr>
              <a:t>Вид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чистейших</a:t>
            </a:r>
            <a:r>
              <a:rPr lang="en-US" sz="2000" dirty="0">
                <a:solidFill>
                  <a:schemeClr val="tx2"/>
                </a:solidFill>
              </a:rPr>
              <a:t>, </a:t>
            </a:r>
            <a:r>
              <a:rPr lang="en-US" sz="2000" dirty="0" err="1">
                <a:solidFill>
                  <a:schemeClr val="tx2"/>
                </a:solidFill>
              </a:rPr>
              <a:t>как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снег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песков</a:t>
            </a:r>
            <a:r>
              <a:rPr lang="en-US" sz="2000" dirty="0">
                <a:solidFill>
                  <a:schemeClr val="tx2"/>
                </a:solidFill>
              </a:rPr>
              <a:t>, и </a:t>
            </a:r>
            <a:r>
              <a:rPr lang="en-US" sz="2000" dirty="0" err="1">
                <a:solidFill>
                  <a:schemeClr val="tx2"/>
                </a:solidFill>
              </a:rPr>
              <a:t>окружающая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природа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не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могли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не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потрясти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его</a:t>
            </a:r>
            <a:r>
              <a:rPr lang="en-US" sz="2000" dirty="0">
                <a:solidFill>
                  <a:schemeClr val="tx2"/>
                </a:solidFill>
              </a:rPr>
              <a:t>. И </a:t>
            </a:r>
            <a:r>
              <a:rPr lang="en-US" sz="2000" dirty="0" err="1">
                <a:solidFill>
                  <a:schemeClr val="tx2"/>
                </a:solidFill>
              </a:rPr>
              <a:t>он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повелел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это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местечко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назвать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Песками</a:t>
            </a:r>
            <a:r>
              <a:rPr lang="en-US" sz="2000" dirty="0">
                <a:solidFill>
                  <a:schemeClr val="tx2"/>
                </a:solidFill>
              </a:rPr>
              <a:t>.</a:t>
            </a:r>
          </a:p>
        </p:txBody>
      </p:sp>
      <p:pic>
        <p:nvPicPr>
          <p:cNvPr id="4" name="Объект 3" descr="Изображение выглядит как на открытом воздухе, небо, трава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149D0B1A-CB84-37C9-7290-5077266103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773" r="12984"/>
          <a:stretch/>
        </p:blipFill>
        <p:spPr>
          <a:xfrm>
            <a:off x="6309311" y="1"/>
            <a:ext cx="5899302" cy="6862230"/>
          </a:xfrm>
          <a:custGeom>
            <a:avLst/>
            <a:gdLst/>
            <a:ahLst/>
            <a:cxnLst/>
            <a:rect l="l" t="t" r="r" b="b"/>
            <a:pathLst>
              <a:path w="5923149" h="6857997">
                <a:moveTo>
                  <a:pt x="320173" y="0"/>
                </a:moveTo>
                <a:lnTo>
                  <a:pt x="5923149" y="0"/>
                </a:lnTo>
                <a:lnTo>
                  <a:pt x="5923149" y="6857997"/>
                </a:lnTo>
                <a:lnTo>
                  <a:pt x="1111789" y="6857997"/>
                </a:lnTo>
                <a:lnTo>
                  <a:pt x="1106562" y="6546368"/>
                </a:lnTo>
                <a:cubicBezTo>
                  <a:pt x="1000021" y="3425651"/>
                  <a:pt x="-688878" y="3321843"/>
                  <a:pt x="32017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5554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C582B07-D0F0-4B6B-A5D9-D2F192CB3A4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00664F4-FC70-499C-8870-47C5E7F7C6D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40D9A20-BB54-4D9B-8DC5-B3FCEB6A79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DE90997-C81A-4AB6-9702-67C5F021FEB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5471E8D-8BAC-445A-B933-D9EE271A57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961363A-4566-40C7-B8F6-64803429750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8163781-2E50-4EB3-96D8-36BF197E086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4710C48-13C3-4C00-955F-0213597FED1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1B7B0498-12F9-46B3-BFE9-BEE53874086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AFC37DB-FDF4-4F76-9841-9B722944DD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7F14CB4-D8E3-4D86-83B0-39F1A77A02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BD9FB74-04F7-41FA-B538-94F94C9DC23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240BC8E-6953-459F-877D-47297FF5D7B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3C40702-CC93-473C-988E-C631EBC447A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8458DD9-938D-43DF-BAD4-04FB2D8CA8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C124F2A-F8FD-4DA2-AB8B-1672D383B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AAB02A8-D376-43BD-B7B0-14A7D306B69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8258320-1AF4-4C20-81B3-57DA797BDE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0F2DDE7-620C-43F2-9FB4-461F464B707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2CB12A7-DC3C-4D1F-A310-544A71392AD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17E9F21-15D4-4AA7-BE85-C43720F9C5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11FF234-0FBD-4981-A606-680A64A9CF9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09D0165-9591-4103-AD68-E6086252E9D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1FC8BFED-0A8A-4699-8AF2-FCBA99EAFFD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38F513B-FC2D-43ED-87CF-FBE0D57345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370E34A-DAC5-4273-B1BA-EE060878F7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E1CC104-BC69-40F7-A022-FEC9D607073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DE27B41-D2B9-45AD-A6D4-5C82ABAA8DA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65CCA28-8335-4DE6-8DA2-DDC43991EA5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5355C16-1586-4D0A-B5BD-6D5A3CF0644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A72735C-9079-4B0B-B2FC-71AD42D228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DF1C4524-76C0-416E-8856-6482A49446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FA0D881-0848-4646-8666-B0095CCE4AC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0970E4-2CA4-E807-14FB-DEF993F15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710" y="-36049"/>
            <a:ext cx="4424633" cy="1442463"/>
          </a:xfrm>
        </p:spPr>
        <p:txBody>
          <a:bodyPr>
            <a:normAutofit/>
          </a:bodyPr>
          <a:lstStyle/>
          <a:p>
            <a:r>
              <a:rPr lang="ru-RU"/>
              <a:t>Хопер</a:t>
            </a:r>
          </a:p>
        </p:txBody>
      </p:sp>
      <p:sp>
        <p:nvSpPr>
          <p:cNvPr id="47" name="Right Triangle 46">
            <a:extLst>
              <a:ext uri="{FF2B5EF4-FFF2-40B4-BE49-F238E27FC236}">
                <a16:creationId xmlns:a16="http://schemas.microsoft.com/office/drawing/2014/main" id="{798A9DA0-E203-4DE8-987F-A64D106BFA4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81095" y="1522582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9313EB-5939-5F41-9CE7-81D7907A59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41" y="1588157"/>
            <a:ext cx="4424633" cy="356443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>
                <a:latin typeface="Calibri"/>
                <a:ea typeface="Calibri"/>
                <a:cs typeface="Calibri"/>
              </a:rPr>
              <a:t>Хопер – крупный приток Дона. Отдыхать на нем хорошо в любое время года.</a:t>
            </a:r>
            <a:endParaRPr lang="ru-RU"/>
          </a:p>
          <a:p>
            <a:pPr>
              <a:buClr>
                <a:srgbClr val="8D87A6"/>
              </a:buClr>
            </a:pPr>
            <a:endParaRPr lang="ru-RU"/>
          </a:p>
        </p:txBody>
      </p:sp>
      <p:pic>
        <p:nvPicPr>
          <p:cNvPr id="4" name="Рисунок 3" descr="Изображение выглядит как на открытом воздухе, небо, дерево, снег&#10;&#10;Автоматически созданное описание">
            <a:extLst>
              <a:ext uri="{FF2B5EF4-FFF2-40B4-BE49-F238E27FC236}">
                <a16:creationId xmlns:a16="http://schemas.microsoft.com/office/drawing/2014/main" id="{9F8EDF46-2326-8A92-11AE-25E1AD5B79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098" r="5974"/>
          <a:stretch/>
        </p:blipFill>
        <p:spPr>
          <a:xfrm>
            <a:off x="6089727" y="170167"/>
            <a:ext cx="2956498" cy="3261175"/>
          </a:xfrm>
          <a:prstGeom prst="rect">
            <a:avLst/>
          </a:prstGeom>
        </p:spPr>
      </p:pic>
      <p:pic>
        <p:nvPicPr>
          <p:cNvPr id="5" name="Рисунок 4" descr="Изображение выглядит как на открытом воздухе, вода, дерево, облако&#10;&#10;Автоматически созданное описание">
            <a:extLst>
              <a:ext uri="{FF2B5EF4-FFF2-40B4-BE49-F238E27FC236}">
                <a16:creationId xmlns:a16="http://schemas.microsoft.com/office/drawing/2014/main" id="{116DA879-AA59-7380-640D-5BF4655636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078" b="2193"/>
          <a:stretch/>
        </p:blipFill>
        <p:spPr>
          <a:xfrm>
            <a:off x="6089727" y="3420456"/>
            <a:ext cx="2956498" cy="3261175"/>
          </a:xfrm>
          <a:prstGeom prst="rect">
            <a:avLst/>
          </a:prstGeom>
        </p:spPr>
      </p:pic>
      <p:pic>
        <p:nvPicPr>
          <p:cNvPr id="8" name="Рисунок 7" descr="Изображение выглядит как на открытом воздухе, облако, вода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AAB6C60B-E23A-A6EB-5885-9499171F88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2177" y="3417219"/>
            <a:ext cx="4316330" cy="32620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5792" y="3427447"/>
            <a:ext cx="2957466" cy="32518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9032625" y="165515"/>
            <a:ext cx="2957467" cy="325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90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id="{1C582B07-D0F0-4B6B-A5D9-D2F192CB3A4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222F673-9DBE-4EF5-937E-DF60C0A9179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6D68D8F-D3C9-4C77-AE5A-813C02CF8A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66A6B98-9C17-4FE6-8F17-74640A7BA6D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616A260E-CD5C-445B-820A-D2A6213A02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ACB7943-EC0C-40BC-AC80-628131C8B8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6870396E-DB7F-4DF9-91C1-FD5CF59D808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E8EFAA2-6B89-477A-8593-626EE3823C9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4FBA2080-8A3E-4F75-B542-01587C8131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5E2E2C7E-0065-463D-809C-82A91E40120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4E72C6F2-6F86-45CF-8265-9DC76B75BFD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4193FEE0-04F1-4382-A469-C7D86A81E64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B5F00281-05D4-4896-93A0-282634CDDFA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C7F9670-D0D0-4673-B717-70C2F4B2D1F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A2B13C29-3100-4C20-93FF-A64C36F8BD4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65C89B34-5587-4F5C-B9A1-CF7F8D107E3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0E7DB39A-29F6-40EC-B752-FEC9633249B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B3022F9D-5DD0-4C49-896A-0BCEBF34A34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4DDF441D-B16C-47ED-948F-0F662F7410C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AEC6E55-C0EA-42A8-AA68-4CB4A2B5527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3CEAD5A-7389-42F2-A9EA-32E706A387F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EEAF7C76-B923-47DB-8CA9-18E4C507E5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36B5BB26-23D9-460D-A4B5-A15CF7E900B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D1B8EDAE-3987-4067-917C-B38902F805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C075E4F8-994B-4FD9-983E-1CFA462936E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D5E8AC22-7AAC-487B-A44F-3D5D842D4DC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7876B2E0-649C-4D10-B809-5CB66A0DC86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EF09FF30-1AB6-4D27-9CE1-722D9AD94BF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D117E169-0F1D-4AEE-93C3-126D4B0EE82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54EB7DB9-307A-46AC-B80F-EFDB72BDE4F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F57074E9-6509-4C86-94C9-E9F55271FFD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65472B29-99C0-4668-9BAF-0CED804A547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71176DF9-8C71-47B7-9EA2-A3A32DC41A8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AD47D5-DF6E-EE22-001C-BF02382FF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9" y="3967006"/>
            <a:ext cx="5920072" cy="2176396"/>
          </a:xfrm>
        </p:spPr>
        <p:txBody>
          <a:bodyPr anchor="ctr">
            <a:normAutofit/>
          </a:bodyPr>
          <a:lstStyle/>
          <a:p>
            <a:r>
              <a:rPr lang="ru-RU" dirty="0"/>
              <a:t>База </a:t>
            </a:r>
            <a:r>
              <a:rPr lang="ru-RU" dirty="0" smtClean="0"/>
              <a:t>отдыха «</a:t>
            </a:r>
            <a:r>
              <a:rPr lang="ru-RU" dirty="0" err="1" smtClean="0"/>
              <a:t>Тортуга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6" name="Рисунок 5" descr="Изображение выглядит как на открытом воздухе, небо, поезд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FC63BB8B-1B04-0963-CA01-19663FE120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29" r="5109"/>
          <a:stretch/>
        </p:blipFill>
        <p:spPr>
          <a:xfrm>
            <a:off x="-3165" y="-2"/>
            <a:ext cx="3063351" cy="3571903"/>
          </a:xfrm>
          <a:custGeom>
            <a:avLst/>
            <a:gdLst/>
            <a:ahLst/>
            <a:cxnLst/>
            <a:rect l="l" t="t" r="r" b="b"/>
            <a:pathLst>
              <a:path w="3052177" h="3571903">
                <a:moveTo>
                  <a:pt x="0" y="0"/>
                </a:moveTo>
                <a:lnTo>
                  <a:pt x="3052177" y="0"/>
                </a:lnTo>
                <a:lnTo>
                  <a:pt x="3052177" y="3571903"/>
                </a:lnTo>
                <a:lnTo>
                  <a:pt x="2862548" y="3571599"/>
                </a:lnTo>
                <a:cubicBezTo>
                  <a:pt x="2200429" y="3559426"/>
                  <a:pt x="1445315" y="3517895"/>
                  <a:pt x="550709" y="3436165"/>
                </a:cubicBezTo>
                <a:lnTo>
                  <a:pt x="0" y="3382524"/>
                </a:lnTo>
                <a:close/>
              </a:path>
            </a:pathLst>
          </a:custGeom>
        </p:spPr>
      </p:pic>
      <p:pic>
        <p:nvPicPr>
          <p:cNvPr id="9" name="Рисунок 8" descr="Изображение выглядит как на открытом воздухе, небо, дерево, детская площадка&#10;&#10;Автоматически созданное описание">
            <a:extLst>
              <a:ext uri="{FF2B5EF4-FFF2-40B4-BE49-F238E27FC236}">
                <a16:creationId xmlns:a16="http://schemas.microsoft.com/office/drawing/2014/main" id="{4DABD939-0EC2-236C-5172-C29C745538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567" r="-5" b="8778"/>
          <a:stretch/>
        </p:blipFill>
        <p:spPr>
          <a:xfrm>
            <a:off x="3046986" y="-2"/>
            <a:ext cx="3057138" cy="3572808"/>
          </a:xfrm>
          <a:custGeom>
            <a:avLst/>
            <a:gdLst/>
            <a:ahLst/>
            <a:cxnLst/>
            <a:rect l="l" t="t" r="r" b="b"/>
            <a:pathLst>
              <a:path w="3052177" h="3572808">
                <a:moveTo>
                  <a:pt x="0" y="0"/>
                </a:moveTo>
                <a:lnTo>
                  <a:pt x="3052177" y="0"/>
                </a:lnTo>
                <a:lnTo>
                  <a:pt x="3052177" y="3379089"/>
                </a:lnTo>
                <a:lnTo>
                  <a:pt x="2477979" y="3448966"/>
                </a:lnTo>
                <a:cubicBezTo>
                  <a:pt x="1897695" y="3513789"/>
                  <a:pt x="1290628" y="3561314"/>
                  <a:pt x="576431" y="3572808"/>
                </a:cubicBezTo>
                <a:lnTo>
                  <a:pt x="0" y="3571882"/>
                </a:lnTo>
                <a:close/>
              </a:path>
            </a:pathLst>
          </a:custGeom>
        </p:spPr>
      </p:pic>
      <p:pic>
        <p:nvPicPr>
          <p:cNvPr id="7" name="Рисунок 6" descr="Изображение выглядит как на открытом воздухе, вода, дерево, небо&#10;&#10;Автоматически созданное описание">
            <a:extLst>
              <a:ext uri="{FF2B5EF4-FFF2-40B4-BE49-F238E27FC236}">
                <a16:creationId xmlns:a16="http://schemas.microsoft.com/office/drawing/2014/main" id="{ABE48454-2FF9-00E1-87CF-5EBE0D77C80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48" r="38657" b="2"/>
          <a:stretch/>
        </p:blipFill>
        <p:spPr>
          <a:xfrm>
            <a:off x="6090925" y="-2"/>
            <a:ext cx="3057138" cy="3380692"/>
          </a:xfrm>
          <a:custGeom>
            <a:avLst/>
            <a:gdLst/>
            <a:ahLst/>
            <a:cxnLst/>
            <a:rect l="l" t="t" r="r" b="b"/>
            <a:pathLst>
              <a:path w="3052177" h="3380692">
                <a:moveTo>
                  <a:pt x="0" y="0"/>
                </a:moveTo>
                <a:lnTo>
                  <a:pt x="3052177" y="0"/>
                </a:lnTo>
                <a:lnTo>
                  <a:pt x="3052177" y="3018761"/>
                </a:lnTo>
                <a:lnTo>
                  <a:pt x="2489194" y="3067444"/>
                </a:lnTo>
                <a:cubicBezTo>
                  <a:pt x="1536932" y="3161365"/>
                  <a:pt x="775123" y="3280043"/>
                  <a:pt x="13313" y="3379072"/>
                </a:cubicBezTo>
                <a:lnTo>
                  <a:pt x="0" y="3380692"/>
                </a:lnTo>
                <a:close/>
              </a:path>
            </a:pathLst>
          </a:custGeom>
        </p:spPr>
      </p:pic>
      <p:pic>
        <p:nvPicPr>
          <p:cNvPr id="8" name="Рисунок 7" descr="Изображение выглядит как на открытом воздухе, облако, растени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3FB7E89F-77E8-DD4D-A7E0-82E1B8168AC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259" r="10818" b="3"/>
          <a:stretch/>
        </p:blipFill>
        <p:spPr>
          <a:xfrm>
            <a:off x="9134862" y="-2"/>
            <a:ext cx="3057138" cy="3019900"/>
          </a:xfrm>
          <a:custGeom>
            <a:avLst/>
            <a:gdLst/>
            <a:ahLst/>
            <a:cxnLst/>
            <a:rect l="l" t="t" r="r" b="b"/>
            <a:pathLst>
              <a:path w="3052177" h="3019900">
                <a:moveTo>
                  <a:pt x="0" y="0"/>
                </a:moveTo>
                <a:lnTo>
                  <a:pt x="3052177" y="0"/>
                </a:lnTo>
                <a:lnTo>
                  <a:pt x="3052177" y="2904455"/>
                </a:lnTo>
                <a:lnTo>
                  <a:pt x="2514917" y="2907515"/>
                </a:lnTo>
                <a:cubicBezTo>
                  <a:pt x="1620311" y="2917888"/>
                  <a:pt x="865198" y="2953110"/>
                  <a:pt x="203078" y="3002339"/>
                </a:cubicBezTo>
                <a:lnTo>
                  <a:pt x="0" y="3019900"/>
                </a:lnTo>
                <a:close/>
              </a:path>
            </a:pathLst>
          </a:custGeom>
        </p:spPr>
      </p:pic>
      <p:sp>
        <p:nvSpPr>
          <p:cNvPr id="88" name="Right Triangle 87">
            <a:extLst>
              <a:ext uri="{FF2B5EF4-FFF2-40B4-BE49-F238E27FC236}">
                <a16:creationId xmlns:a16="http://schemas.microsoft.com/office/drawing/2014/main" id="{639802C7-802A-4B80-BC24-5A9F405A2F2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81094" y="4766759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970F7B-BF58-F03D-3F73-93295496F0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5549" y="3967005"/>
            <a:ext cx="4403202" cy="21763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Calibri"/>
                <a:ea typeface="Calibri"/>
                <a:cs typeface="Calibri"/>
              </a:rPr>
              <a:t> Это место словно из сказки, где каждый посетитель может погрузиться в мир удивительных приключений.</a:t>
            </a:r>
            <a:endParaRPr lang="ru-RU" dirty="0"/>
          </a:p>
          <a:p>
            <a:pPr>
              <a:buClr>
                <a:srgbClr val="8D87A6"/>
              </a:buClr>
            </a:pPr>
            <a:endParaRPr lang="ru-RU" dirty="0"/>
          </a:p>
        </p:txBody>
      </p:sp>
      <p:pic>
        <p:nvPicPr>
          <p:cNvPr id="1028" name="Picture 4" descr="https://avatars.mds.yandex.net/get-altay/5307539/2a0000018085d2bb65a551f6ee7764bd122b/XXX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04" y="-9172"/>
            <a:ext cx="3073751" cy="3572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85711" y="-10516"/>
            <a:ext cx="3188630" cy="303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58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2" name="Rectangle 91">
            <a:extLst>
              <a:ext uri="{FF2B5EF4-FFF2-40B4-BE49-F238E27FC236}">
                <a16:creationId xmlns:a16="http://schemas.microsoft.com/office/drawing/2014/main" id="{1C582B07-D0F0-4B6B-A5D9-D2F192CB3A4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A00664F4-FC70-499C-8870-47C5E7F7C6D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C40D9A20-BB54-4D9B-8DC5-B3FCEB6A79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6DE90997-C81A-4AB6-9702-67C5F021FEB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55471E8D-8BAC-445A-B933-D9EE271A57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F961363A-4566-40C7-B8F6-64803429750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68163781-2E50-4EB3-96D8-36BF197E086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04710C48-13C3-4C00-955F-0213597FED1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1B7B0498-12F9-46B3-BFE9-BEE53874086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7AFC37DB-FDF4-4F76-9841-9B722944DD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97F14CB4-D8E3-4D86-83B0-39F1A77A02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8BD9FB74-04F7-41FA-B538-94F94C9DC23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8240BC8E-6953-459F-877D-47297FF5D7B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B3C40702-CC93-473C-988E-C631EBC447A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B8458DD9-938D-43DF-BAD4-04FB2D8CA8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6C124F2A-F8FD-4DA2-AB8B-1672D383B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3AAB02A8-D376-43BD-B7B0-14A7D306B69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A8258320-1AF4-4C20-81B3-57DA797BDE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80F2DDE7-620C-43F2-9FB4-461F464B707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B2CB12A7-DC3C-4D1F-A310-544A71392AD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C17E9F21-15D4-4AA7-BE85-C43720F9C5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711FF234-0FBD-4981-A606-680A64A9CF9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609D0165-9591-4103-AD68-E6086252E9D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1FC8BFED-0A8A-4699-8AF2-FCBA99EAFFD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B38F513B-FC2D-43ED-87CF-FBE0D57345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E370E34A-DAC5-4273-B1BA-EE060878F7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0E1CC104-BC69-40F7-A022-FEC9D607073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DDE27B41-D2B9-45AD-A6D4-5C82ABAA8DA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265CCA28-8335-4DE6-8DA2-DDC43991EA5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5355C16-1586-4D0A-B5BD-6D5A3CF0644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4A72735C-9079-4B0B-B2FC-71AD42D228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DF1C4524-76C0-416E-8856-6482A49446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AFA0D881-0848-4646-8666-B0095CCE4AC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CAA8AC-1C78-F360-7A74-D0807D493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25951"/>
            <a:ext cx="4424633" cy="1442463"/>
          </a:xfrm>
        </p:spPr>
        <p:txBody>
          <a:bodyPr>
            <a:normAutofit/>
          </a:bodyPr>
          <a:lstStyle/>
          <a:p>
            <a:r>
              <a:rPr lang="ru-RU"/>
              <a:t>Рыбалка</a:t>
            </a:r>
          </a:p>
        </p:txBody>
      </p:sp>
      <p:sp>
        <p:nvSpPr>
          <p:cNvPr id="127" name="Right Triangle 126">
            <a:extLst>
              <a:ext uri="{FF2B5EF4-FFF2-40B4-BE49-F238E27FC236}">
                <a16:creationId xmlns:a16="http://schemas.microsoft.com/office/drawing/2014/main" id="{798A9DA0-E203-4DE8-987F-A64D106BFA4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81095" y="1522582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8C813F-7057-356C-78BE-0A55F4992B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078" y="2340131"/>
            <a:ext cx="4424633" cy="356443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>
                <a:latin typeface="Calibri"/>
                <a:ea typeface="Calibri"/>
                <a:cs typeface="Calibri"/>
              </a:rPr>
              <a:t> Отправляйтесь на рыбалку, где каждая поклевка становится незабываемым событием. Шум природы и пение птиц создают атмосферу волшебства, а рыболовные снасти  словно волшебные палочки, превращают мечты в реальность</a:t>
            </a:r>
            <a:r>
              <a:rPr lang="ru-RU" b="1" i="1">
                <a:latin typeface="Calibri"/>
                <a:ea typeface="Calibri"/>
                <a:cs typeface="Calibri"/>
              </a:rPr>
              <a:t>.</a:t>
            </a:r>
            <a:endParaRPr lang="ru-RU"/>
          </a:p>
          <a:p>
            <a:pPr>
              <a:buClr>
                <a:srgbClr val="8D87A6"/>
              </a:buClr>
            </a:pPr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A095A2D-B53D-B2CA-7663-B924A988E2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271"/>
          <a:stretch/>
        </p:blipFill>
        <p:spPr>
          <a:xfrm>
            <a:off x="9036760" y="170166"/>
            <a:ext cx="2956498" cy="3261175"/>
          </a:xfrm>
          <a:prstGeom prst="rect">
            <a:avLst/>
          </a:prstGeom>
        </p:spPr>
      </p:pic>
      <p:pic>
        <p:nvPicPr>
          <p:cNvPr id="4" name="Рисунок 3" descr="Изображение выглядит как рыба, вода, озеро, на открытом воздухе&#10;&#10;Автоматически созданное описание">
            <a:extLst>
              <a:ext uri="{FF2B5EF4-FFF2-40B4-BE49-F238E27FC236}">
                <a16:creationId xmlns:a16="http://schemas.microsoft.com/office/drawing/2014/main" id="{1F79A72C-2EBC-F947-9C1D-4129A2734B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271"/>
          <a:stretch/>
        </p:blipFill>
        <p:spPr>
          <a:xfrm>
            <a:off x="9036760" y="3420455"/>
            <a:ext cx="2956498" cy="3261175"/>
          </a:xfrm>
          <a:prstGeom prst="rect">
            <a:avLst/>
          </a:prstGeom>
        </p:spPr>
      </p:pic>
      <p:pic>
        <p:nvPicPr>
          <p:cNvPr id="6" name="Рисунок 5" descr="Изображение выглядит как на открытом воздухе, облако, небо, вода&#10;&#10;Автоматически созданное описание">
            <a:extLst>
              <a:ext uri="{FF2B5EF4-FFF2-40B4-BE49-F238E27FC236}">
                <a16:creationId xmlns:a16="http://schemas.microsoft.com/office/drawing/2014/main" id="{EEFCA823-12D0-4073-B710-7B5B0F5592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420" b="2612"/>
          <a:stretch/>
        </p:blipFill>
        <p:spPr>
          <a:xfrm>
            <a:off x="6089727" y="170167"/>
            <a:ext cx="2956498" cy="3261175"/>
          </a:xfrm>
          <a:prstGeom prst="rect">
            <a:avLst/>
          </a:prstGeom>
        </p:spPr>
      </p:pic>
      <p:pic>
        <p:nvPicPr>
          <p:cNvPr id="5" name="Рисунок 4" descr="Изображение выглядит как на открытом воздухе, рыба, рыбалка, Рыбные продукты&#10;&#10;Автоматически созданное описание">
            <a:extLst>
              <a:ext uri="{FF2B5EF4-FFF2-40B4-BE49-F238E27FC236}">
                <a16:creationId xmlns:a16="http://schemas.microsoft.com/office/drawing/2014/main" id="{1DF243E2-0607-524C-7687-B448E5D600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032"/>
          <a:stretch/>
        </p:blipFill>
        <p:spPr>
          <a:xfrm>
            <a:off x="6089727" y="3420456"/>
            <a:ext cx="2956498" cy="326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84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216" y="725951"/>
            <a:ext cx="10325000" cy="1442463"/>
          </a:xfrm>
        </p:spPr>
        <p:txBody>
          <a:bodyPr/>
          <a:lstStyle/>
          <a:p>
            <a:r>
              <a:rPr lang="ru-RU" dirty="0" smtClean="0"/>
              <a:t>Сплав на байдарках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1079" y="2340131"/>
            <a:ext cx="4347452" cy="3564436"/>
          </a:xfrm>
        </p:spPr>
        <p:txBody>
          <a:bodyPr/>
          <a:lstStyle/>
          <a:p>
            <a:r>
              <a:rPr lang="ru-RU" dirty="0" smtClean="0"/>
              <a:t>Для любителей активного отдыха подойдет небольшое путешествие по реке Хопер на байдарках. Вы сможете увидеть местную флору и фауну, встретить по пути животных, птиц, половить раков и отлично провести время!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3289" y="140379"/>
            <a:ext cx="2789854" cy="32555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8245" y="140379"/>
            <a:ext cx="3275044" cy="32555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8245" y="3395925"/>
            <a:ext cx="6064898" cy="330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15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1C582B07-D0F0-4B6B-A5D9-D2F192CB3A4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389B794-5EEA-47F7-9F05-33A1B6247E9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214827" cy="6858000"/>
            <a:chOff x="-6214" y="-1"/>
            <a:chExt cx="12214827" cy="6858000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6343D9CC-4DBE-4724-BD2F-05A8B33056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14188DF2-16A9-4D18-B6DE-2BF403427E8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DA5DE6CE-0978-435D-99C2-A117A21349C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B51E7E80-A998-4079-A814-D160B7F6246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94AB9E22-8699-45E6-A9F8-994B3A67B3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7A19BDD-B19F-4A40-A03B-1F8F57356F9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B745DFC-5990-408D-921A-506F8347D6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D1534CDB-9CF7-4D0E-99EE-DAF4A2CDD76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2AD7C80E-BB3F-40F3-8D1F-40778A77EC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7D1C7BC4-56B9-4F59-8866-4F1DB7513FA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9198872E-F385-4E71-9267-A212BDACB90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FD4FC0A0-B0D7-4E63-86C1-F6AA410910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2D59FFF7-D552-4F75-895C-12716EFA20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2DFDC8E0-3205-49E7-8636-A34AA06906A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33C7BDE6-8048-44B7-92DD-CAFC4896300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2D48126E-FD23-4275-8F55-BB7D81E3B1F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0FD4E5F0-02C5-4A55-BAFF-F3C9154D5EF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E8F6D4C1-2C5F-4B82-B7BE-F643EEFB5D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783F7C51-A06E-40FB-BDCD-4DE67D1F49F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3725B9B-D89F-4FCC-8B19-6BBD70F014B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03EE4024-B095-4FFD-ACDE-887D44FE12F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562111AF-85AD-46CE-B4CC-9A136914BE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7EBA5BF2-A7AA-419B-BE77-130437673AC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E1FAA826-3E5D-43ED-AE3C-0FAF69DA367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43B54272-7F84-44AE-92B3-6C71C129598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BF9059A6-2278-4877-A9AB-AC1ABCD4A87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281B957A-7E1C-45B9-B5D0-294DB23FF0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A055905C-E2DC-4334-AE20-4749C36770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D4AC1E9-B441-484E-86CB-F666B71CC0B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E12A14DB-97ED-4BF0-BEAD-3267EEA32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AB3B9BAF-37F5-4EF1-8146-27E686067B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Right Triangle 90">
            <a:extLst>
              <a:ext uri="{FF2B5EF4-FFF2-40B4-BE49-F238E27FC236}">
                <a16:creationId xmlns:a16="http://schemas.microsoft.com/office/drawing/2014/main" id="{D34C65D4-111D-4720-9C5C-72F7FEA300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5810332" y="-289475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2C7829-9AF4-CAE4-711C-0DD6B31C7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868" y="196784"/>
            <a:ext cx="9840794" cy="1351203"/>
          </a:xfrm>
        </p:spPr>
        <p:txBody>
          <a:bodyPr>
            <a:normAutofit/>
          </a:bodyPr>
          <a:lstStyle/>
          <a:p>
            <a:pPr algn="ctr"/>
            <a:r>
              <a:rPr lang="ru-RU"/>
              <a:t>Прогулка на самодельных кораблях 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6A6391-B6DF-7F15-5006-2FF9D7FA4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4454" y="1810964"/>
            <a:ext cx="7867152" cy="136566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>
                <a:ea typeface="+mn-lt"/>
                <a:cs typeface="+mn-lt"/>
              </a:rPr>
              <a:t>Если вы хотите активно провести лето и попробовать новые водные развлечения на реке, то вам обязательно нужно отправится на речную прогулку на кораблях  " Белый лебедь", "Чайка".</a:t>
            </a:r>
            <a:endParaRPr lang="ru-RU"/>
          </a:p>
        </p:txBody>
      </p:sp>
      <p:pic>
        <p:nvPicPr>
          <p:cNvPr id="6" name="Рисунок 5" descr="Изображение выглядит как на открытом воздухе, небо, облако, вода&#10;&#10;Автоматически созданное описание">
            <a:extLst>
              <a:ext uri="{FF2B5EF4-FFF2-40B4-BE49-F238E27FC236}">
                <a16:creationId xmlns:a16="http://schemas.microsoft.com/office/drawing/2014/main" id="{1BDA2ABA-38AD-7590-3933-3813D1F99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1" y="3566600"/>
            <a:ext cx="3844121" cy="2565448"/>
          </a:xfrm>
          <a:prstGeom prst="rect">
            <a:avLst/>
          </a:prstGeom>
        </p:spPr>
      </p:pic>
      <p:pic>
        <p:nvPicPr>
          <p:cNvPr id="4" name="Рисунок 3" descr="Изображение выглядит как на открытом воздухе, вода, дерево, облако&#10;&#10;Автоматически созданное описание">
            <a:extLst>
              <a:ext uri="{FF2B5EF4-FFF2-40B4-BE49-F238E27FC236}">
                <a16:creationId xmlns:a16="http://schemas.microsoft.com/office/drawing/2014/main" id="{CDB4AB5F-2965-55B2-5DE2-C852A9F8F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533" y="3566600"/>
            <a:ext cx="3854704" cy="2565448"/>
          </a:xfrm>
          <a:prstGeom prst="rect">
            <a:avLst/>
          </a:prstGeom>
        </p:spPr>
      </p:pic>
      <p:pic>
        <p:nvPicPr>
          <p:cNvPr id="5" name="Рисунок 4" descr="Изображение выглядит как на открытом воздухе, озеро, небо, вода&#10;&#10;Автоматически созданное описание">
            <a:extLst>
              <a:ext uri="{FF2B5EF4-FFF2-40B4-BE49-F238E27FC236}">
                <a16:creationId xmlns:a16="http://schemas.microsoft.com/office/drawing/2014/main" id="{66B7B084-5AC8-EC7A-AE53-3F0257535D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629" y="3791118"/>
            <a:ext cx="3769561" cy="21164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2429" y="3791117"/>
            <a:ext cx="3770761" cy="213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1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2" name="Rectangle 90">
            <a:extLst>
              <a:ext uri="{FF2B5EF4-FFF2-40B4-BE49-F238E27FC236}">
                <a16:creationId xmlns:a16="http://schemas.microsoft.com/office/drawing/2014/main" id="{1C582B07-D0F0-4B6B-A5D9-D2F192CB3A4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33" name="Group 92">
            <a:extLst>
              <a:ext uri="{FF2B5EF4-FFF2-40B4-BE49-F238E27FC236}">
                <a16:creationId xmlns:a16="http://schemas.microsoft.com/office/drawing/2014/main" id="{A00664F4-FC70-499C-8870-47C5E7F7C6D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214" y="-1"/>
            <a:ext cx="12214827" cy="6858000"/>
            <a:chOff x="-6214" y="-1"/>
            <a:chExt cx="12214827" cy="6858000"/>
          </a:xfrm>
        </p:grpSpPr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C40D9A20-BB54-4D9B-8DC5-B3FCEB6A79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6DE90997-C81A-4AB6-9702-67C5F021FEB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55471E8D-8BAC-445A-B933-D9EE271A57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F961363A-4566-40C7-B8F6-64803429750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68163781-2E50-4EB3-96D8-36BF197E086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04710C48-13C3-4C00-955F-0213597FED1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1B7B0498-12F9-46B3-BFE9-BEE53874086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7AFC37DB-FDF4-4F76-9841-9B722944DD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97F14CB4-D8E3-4D86-83B0-39F1A77A02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8BD9FB74-04F7-41FA-B538-94F94C9DC23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8240BC8E-6953-459F-877D-47297FF5D7B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3C40702-CC93-473C-988E-C631EBC447A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B8458DD9-938D-43DF-BAD4-04FB2D8CA8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6C124F2A-F8FD-4DA2-AB8B-1672D383B14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3AAB02A8-D376-43BD-B7B0-14A7D306B69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A8258320-1AF4-4C20-81B3-57DA797BDE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80F2DDE7-620C-43F2-9FB4-461F464B707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B2CB12A7-DC3C-4D1F-A310-544A71392AD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C17E9F21-15D4-4AA7-BE85-C43720F9C57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711FF234-0FBD-4981-A606-680A64A9CF9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09D0165-9591-4103-AD68-E6086252E9D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1FC8BFED-0A8A-4699-8AF2-FCBA99EAFFD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B38F513B-FC2D-43ED-87CF-FBE0D573452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E370E34A-DAC5-4273-B1BA-EE060878F7E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0E1CC104-BC69-40F7-A022-FEC9D607073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DDE27B41-D2B9-45AD-A6D4-5C82ABAA8DA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265CCA28-8335-4DE6-8DA2-DDC43991EA5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15355C16-1586-4D0A-B5BD-6D5A3CF0644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4A72735C-9079-4B0B-B2FC-71AD42D228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DF1C4524-76C0-416E-8856-6482A49446A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AFA0D881-0848-4646-8666-B0095CCE4AC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282E42-81A9-F20E-1DBA-3957DBA4C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78" y="725951"/>
            <a:ext cx="4424633" cy="1442463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3400">
                <a:latin typeface="Grandview"/>
                <a:cs typeface="Calibri Light"/>
              </a:rPr>
              <a:t>Природа располагает к активному отдыху</a:t>
            </a:r>
            <a:endParaRPr lang="ru-RU" sz="3400">
              <a:latin typeface="Grandview"/>
            </a:endParaRPr>
          </a:p>
        </p:txBody>
      </p:sp>
      <p:sp>
        <p:nvSpPr>
          <p:cNvPr id="134" name="Right Triangle 125">
            <a:extLst>
              <a:ext uri="{FF2B5EF4-FFF2-40B4-BE49-F238E27FC236}">
                <a16:creationId xmlns:a16="http://schemas.microsoft.com/office/drawing/2014/main" id="{798A9DA0-E203-4DE8-987F-A64D106BFA4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81095" y="1522582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1A712E-4B1B-9DD1-14F8-4EA2A3245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078" y="2340131"/>
            <a:ext cx="4424633" cy="356443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>
                <a:latin typeface="Calibri"/>
                <a:cs typeface="Calibri"/>
              </a:rPr>
              <a:t>Среди жителей села и гостей проводятся соревнования по пляжному волейболу, легкоатлетический кросс, футбол.</a:t>
            </a:r>
            <a:endParaRPr lang="ru-RU"/>
          </a:p>
          <a:p>
            <a:pPr>
              <a:buClr>
                <a:srgbClr val="8D87A6"/>
              </a:buClr>
            </a:pPr>
            <a:endParaRPr lang="ru-RU"/>
          </a:p>
        </p:txBody>
      </p:sp>
      <p:pic>
        <p:nvPicPr>
          <p:cNvPr id="8" name="Рисунок 7" descr="Изображение выглядит как на открытом воздухе, трава, пеший туризм, лес&#10;&#10;Автоматически созданное описание">
            <a:extLst>
              <a:ext uri="{FF2B5EF4-FFF2-40B4-BE49-F238E27FC236}">
                <a16:creationId xmlns:a16="http://schemas.microsoft.com/office/drawing/2014/main" id="{973B6B77-BC9D-7735-97D2-B746553B1E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19" r="16999" b="-4"/>
          <a:stretch/>
        </p:blipFill>
        <p:spPr>
          <a:xfrm>
            <a:off x="9036760" y="170166"/>
            <a:ext cx="2956498" cy="3261175"/>
          </a:xfrm>
          <a:prstGeom prst="rect">
            <a:avLst/>
          </a:prstGeom>
        </p:spPr>
      </p:pic>
      <p:pic>
        <p:nvPicPr>
          <p:cNvPr id="6" name="Рисунок 5" descr="Изображение выглядит как на открытом воздухе, спортивная игра, спорт, земля&#10;&#10;Автоматически созданное описание">
            <a:extLst>
              <a:ext uri="{FF2B5EF4-FFF2-40B4-BE49-F238E27FC236}">
                <a16:creationId xmlns:a16="http://schemas.microsoft.com/office/drawing/2014/main" id="{42F4D601-63E9-6372-A566-F4595DD7A7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60" r="33090" b="-3"/>
          <a:stretch/>
        </p:blipFill>
        <p:spPr>
          <a:xfrm>
            <a:off x="9036760" y="3420455"/>
            <a:ext cx="2956498" cy="3261175"/>
          </a:xfrm>
          <a:prstGeom prst="rect">
            <a:avLst/>
          </a:prstGeom>
        </p:spPr>
      </p:pic>
      <p:pic>
        <p:nvPicPr>
          <p:cNvPr id="5" name="Рисунок 4" descr="Изображение выглядит как на открытом воздухе, трава, небо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796CACA4-823F-B1B7-A659-CD809615525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411" r="24646" b="-3"/>
          <a:stretch/>
        </p:blipFill>
        <p:spPr>
          <a:xfrm>
            <a:off x="5613477" y="170167"/>
            <a:ext cx="3422165" cy="3250592"/>
          </a:xfrm>
          <a:prstGeom prst="rect">
            <a:avLst/>
          </a:prstGeom>
        </p:spPr>
      </p:pic>
      <p:pic>
        <p:nvPicPr>
          <p:cNvPr id="7" name="Рисунок 6" descr="Изображение выглядит как на открытом воздухе, спорт, спортивная игра, волейбол&#10;&#10;Автоматически созданное описание">
            <a:extLst>
              <a:ext uri="{FF2B5EF4-FFF2-40B4-BE49-F238E27FC236}">
                <a16:creationId xmlns:a16="http://schemas.microsoft.com/office/drawing/2014/main" id="{F94FAEA2-59DF-E3AC-6B1A-F5544932033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294" r="34913" b="1"/>
          <a:stretch/>
        </p:blipFill>
        <p:spPr>
          <a:xfrm>
            <a:off x="5613477" y="3420456"/>
            <a:ext cx="3422165" cy="3261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10392D-7A69-8095-BA8F-94E23D4337F2}"/>
              </a:ext>
            </a:extLst>
          </p:cNvPr>
          <p:cNvSpPr txBox="1"/>
          <p:nvPr/>
        </p:nvSpPr>
        <p:spPr>
          <a:xfrm>
            <a:off x="4724400" y="3200400"/>
            <a:ext cx="2743200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ru-RU" sz="2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461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7" name="Rectangle 50">
            <a:extLst>
              <a:ext uri="{FF2B5EF4-FFF2-40B4-BE49-F238E27FC236}">
                <a16:creationId xmlns:a16="http://schemas.microsoft.com/office/drawing/2014/main" id="{1C582B07-D0F0-4B6B-A5D9-D2F192CB3A4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98" name="Group 52">
            <a:extLst>
              <a:ext uri="{FF2B5EF4-FFF2-40B4-BE49-F238E27FC236}">
                <a16:creationId xmlns:a16="http://schemas.microsoft.com/office/drawing/2014/main" id="{D389B794-5EEA-47F7-9F05-33A1B6247E9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214827" cy="6858000"/>
            <a:chOff x="-6214" y="-1"/>
            <a:chExt cx="12214827" cy="6858000"/>
          </a:xfrm>
        </p:grpSpPr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6343D9CC-4DBE-4724-BD2F-05A8B33056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-6214" y="66862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4188DF2-16A9-4D18-B6DE-2BF403427E8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DA5DE6CE-0978-435D-99C2-A117A21349C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99325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B51E7E80-A998-4079-A814-D160B7F6246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9252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94AB9E22-8699-45E6-A9F8-994B3A67B31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7592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F7A19BDD-B19F-4A40-A03B-1F8F57356F9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215931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DB745DFC-5990-408D-921A-506F8347D64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314271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D1534CDB-9CF7-4D0E-99EE-DAF4A2CDD76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412610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2AD7C80E-BB3F-40F3-8D1F-40778A77EC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10949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D1C7BC4-56B9-4F59-8866-4F1DB7513FA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09289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9198872E-F385-4E71-9267-A212BDACB90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762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FD4FC0A0-B0D7-4E63-86C1-F6AA4109109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8059680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2D59FFF7-D552-4F75-895C-12716EFA20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043074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2DFDC8E0-3205-49E7-8636-A34AA06906A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0026468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33C7BDE6-8048-44B7-92DD-CAFC4896300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009862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2D48126E-FD23-4275-8F55-BB7D81E3B1F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2185786" y="-1"/>
              <a:ext cx="0" cy="685800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0FD4E5F0-02C5-4A55-BAFF-F3C9154D5EF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7171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E8F6D4C1-2C5F-4B82-B7BE-F643EEFB5D2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71459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783F7C51-A06E-40FB-BDCD-4DE67D1F49F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257478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23725B9B-D89F-4FCC-8B19-6BBD70F014B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180035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03EE4024-B095-4FFD-ACDE-887D44FE12F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343240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562111AF-85AD-46CE-B4CC-9A136914BE0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2886121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7EBA5BF2-A7AA-419B-BE77-130437673AC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429002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E1FAA826-3E5D-43ED-AE3C-0FAF69DA367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3971883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43B54272-7F84-44AE-92B3-6C71C129598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4514764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BF9059A6-2278-4877-A9AB-AC1ABCD4A87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057645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281B957A-7E1C-45B9-B5D0-294DB23FF08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5600526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A055905C-E2DC-4334-AE20-4749C36770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0" y="6857999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ED4AC1E9-B441-484E-86CB-F666B71CC0B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6613" y="6143407"/>
              <a:ext cx="12192000" cy="0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E12A14DB-97ED-4BF0-BEAD-3267EEA32B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84225" y="171716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AB3B9BAF-37F5-4EF1-8146-27E686067BA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1508412" y="173267"/>
              <a:ext cx="0" cy="6511464"/>
            </a:xfrm>
            <a:prstGeom prst="line">
              <a:avLst/>
            </a:prstGeom>
            <a:ln w="12700">
              <a:solidFill>
                <a:srgbClr val="BCBCBC">
                  <a:alpha val="29804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Freeform: Shape 85">
            <a:extLst>
              <a:ext uri="{FF2B5EF4-FFF2-40B4-BE49-F238E27FC236}">
                <a16:creationId xmlns:a16="http://schemas.microsoft.com/office/drawing/2014/main" id="{B51D55F9-EE2B-4919-AB16-908D434FAB8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56" y="2660109"/>
            <a:ext cx="12186515" cy="4194789"/>
          </a:xfrm>
          <a:custGeom>
            <a:avLst/>
            <a:gdLst>
              <a:gd name="connsiteX0" fmla="*/ 8940932 w 12186515"/>
              <a:gd name="connsiteY0" fmla="*/ 22 h 4194789"/>
              <a:gd name="connsiteX1" fmla="*/ 11640657 w 12186515"/>
              <a:gd name="connsiteY1" fmla="*/ 153596 h 4194789"/>
              <a:gd name="connsiteX2" fmla="*/ 12186515 w 12186515"/>
              <a:gd name="connsiteY2" fmla="*/ 212181 h 4194789"/>
              <a:gd name="connsiteX3" fmla="*/ 12186515 w 12186515"/>
              <a:gd name="connsiteY3" fmla="*/ 2710782 h 4194789"/>
              <a:gd name="connsiteX4" fmla="*/ 12184764 w 12186515"/>
              <a:gd name="connsiteY4" fmla="*/ 2710782 h 4194789"/>
              <a:gd name="connsiteX5" fmla="*/ 12184764 w 12186515"/>
              <a:gd name="connsiteY5" fmla="*/ 4194789 h 4194789"/>
              <a:gd name="connsiteX6" fmla="*/ 0 w 12186515"/>
              <a:gd name="connsiteY6" fmla="*/ 4194789 h 4194789"/>
              <a:gd name="connsiteX7" fmla="*/ 0 w 12186515"/>
              <a:gd name="connsiteY7" fmla="*/ 1080043 h 4194789"/>
              <a:gd name="connsiteX8" fmla="*/ 1750 w 12186515"/>
              <a:gd name="connsiteY8" fmla="*/ 1080043 h 4194789"/>
              <a:gd name="connsiteX9" fmla="*/ 1750 w 12186515"/>
              <a:gd name="connsiteY9" fmla="*/ 739876 h 4194789"/>
              <a:gd name="connsiteX10" fmla="*/ 553702 w 12186515"/>
              <a:gd name="connsiteY10" fmla="*/ 736411 h 4194789"/>
              <a:gd name="connsiteX11" fmla="*/ 8940932 w 12186515"/>
              <a:gd name="connsiteY11" fmla="*/ 22 h 419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86515" h="4194789">
                <a:moveTo>
                  <a:pt x="8940932" y="22"/>
                </a:moveTo>
                <a:cubicBezTo>
                  <a:pt x="9693461" y="1164"/>
                  <a:pt x="10566573" y="45471"/>
                  <a:pt x="11640657" y="153596"/>
                </a:cubicBezTo>
                <a:lnTo>
                  <a:pt x="12186515" y="212181"/>
                </a:lnTo>
                <a:lnTo>
                  <a:pt x="12186515" y="2710782"/>
                </a:lnTo>
                <a:lnTo>
                  <a:pt x="12184764" y="2710782"/>
                </a:lnTo>
                <a:lnTo>
                  <a:pt x="12184764" y="4194789"/>
                </a:lnTo>
                <a:lnTo>
                  <a:pt x="0" y="4194789"/>
                </a:lnTo>
                <a:lnTo>
                  <a:pt x="0" y="1080043"/>
                </a:lnTo>
                <a:lnTo>
                  <a:pt x="1750" y="1080043"/>
                </a:lnTo>
                <a:lnTo>
                  <a:pt x="1750" y="739876"/>
                </a:lnTo>
                <a:lnTo>
                  <a:pt x="553702" y="736411"/>
                </a:lnTo>
                <a:cubicBezTo>
                  <a:pt x="4850036" y="681518"/>
                  <a:pt x="5930819" y="-4547"/>
                  <a:pt x="8940932" y="22"/>
                </a:cubicBezTo>
                <a:close/>
              </a:path>
            </a:pathLst>
          </a:custGeom>
          <a:solidFill>
            <a:srgbClr val="BCBCB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0" name="Right Triangle 87">
            <a:extLst>
              <a:ext uri="{FF2B5EF4-FFF2-40B4-BE49-F238E27FC236}">
                <a16:creationId xmlns:a16="http://schemas.microsoft.com/office/drawing/2014/main" id="{D34C65D4-111D-4720-9C5C-72F7FEA300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500000">
            <a:off x="-281094" y="963158"/>
            <a:ext cx="568289" cy="568289"/>
          </a:xfrm>
          <a:prstGeom prst="rtTriangl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6FE316-2E87-C207-7B50-87121D9B0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080" y="725951"/>
            <a:ext cx="4424632" cy="2724517"/>
          </a:xfrm>
        </p:spPr>
        <p:txBody>
          <a:bodyPr anchor="t">
            <a:normAutofit/>
          </a:bodyPr>
          <a:lstStyle/>
          <a:p>
            <a:r>
              <a:rPr lang="ru-RU">
                <a:latin typeface="Calibri Light"/>
                <a:cs typeface="Calibri Light"/>
              </a:rPr>
              <a:t>Фестиваль авторской песни на берегу Хопра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026A31-D48D-08CF-03AD-5A0C65EA3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8484" y="1456201"/>
            <a:ext cx="5923202" cy="269995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>
                <a:latin typeface="Calibri"/>
                <a:cs typeface="Calibri"/>
              </a:rPr>
              <a:t>Ежегодно бардовский фестиваль собирает множество талантливых исполнителей.</a:t>
            </a:r>
            <a:endParaRPr lang="ru-RU"/>
          </a:p>
          <a:p>
            <a:pPr>
              <a:buClr>
                <a:srgbClr val="8D87A6"/>
              </a:buClr>
            </a:pPr>
            <a:endParaRPr lang="ru-RU"/>
          </a:p>
        </p:txBody>
      </p:sp>
      <p:pic>
        <p:nvPicPr>
          <p:cNvPr id="7" name="Рисунок 6" descr="Изображение выглядит как музыкальный инструмент, гитара, одежда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288354CB-C93D-FFC3-AB00-EFD10975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3566" y="3591528"/>
            <a:ext cx="3537396" cy="2530416"/>
          </a:xfrm>
          <a:prstGeom prst="rect">
            <a:avLst/>
          </a:prstGeom>
        </p:spPr>
      </p:pic>
      <p:pic>
        <p:nvPicPr>
          <p:cNvPr id="8" name="Рисунок 7" descr="Изображение выглядит как музыкальный инструмент, текст, одежд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02CD5BEA-FCE3-4BBA-581F-57E736F4B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621" y="3591528"/>
            <a:ext cx="3601321" cy="2530416"/>
          </a:xfrm>
          <a:prstGeom prst="rect">
            <a:avLst/>
          </a:prstGeom>
        </p:spPr>
      </p:pic>
      <p:pic>
        <p:nvPicPr>
          <p:cNvPr id="6" name="Рисунок 5" descr="Изображение выглядит как музыкальный инструмент, гитара, одежда, концерт&#10;&#10;Автоматически созданное описание">
            <a:extLst>
              <a:ext uri="{FF2B5EF4-FFF2-40B4-BE49-F238E27FC236}">
                <a16:creationId xmlns:a16="http://schemas.microsoft.com/office/drawing/2014/main" id="{15F18065-5B4E-70E8-D048-3221BA9EEF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3392" y="3588833"/>
            <a:ext cx="3762256" cy="252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15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sineVTI">
  <a:themeElements>
    <a:clrScheme name="Custom 133">
      <a:dk1>
        <a:sysClr val="windowText" lastClr="000000"/>
      </a:dk1>
      <a:lt1>
        <a:sysClr val="window" lastClr="FFFFFF"/>
      </a:lt1>
      <a:dk2>
        <a:srgbClr val="2A2735"/>
      </a:dk2>
      <a:lt2>
        <a:srgbClr val="EEEEEE"/>
      </a:lt2>
      <a:accent1>
        <a:srgbClr val="1EBE9B"/>
      </a:accent1>
      <a:accent2>
        <a:srgbClr val="8F99BB"/>
      </a:accent2>
      <a:accent3>
        <a:srgbClr val="FD8686"/>
      </a:accent3>
      <a:accent4>
        <a:srgbClr val="A3A3C1"/>
      </a:accent4>
      <a:accent5>
        <a:srgbClr val="7162FE"/>
      </a:accent5>
      <a:accent6>
        <a:srgbClr val="E76445"/>
      </a:accent6>
      <a:hlink>
        <a:srgbClr val="EF08F7"/>
      </a:hlink>
      <a:folHlink>
        <a:srgbClr val="8477FE"/>
      </a:folHlink>
    </a:clrScheme>
    <a:fontScheme name="Custom 50">
      <a:majorFont>
        <a:latin typeface="Grandview"/>
        <a:ea typeface=""/>
        <a:cs typeface=""/>
      </a:majorFont>
      <a:minorFont>
        <a:latin typeface="Grandvi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sineVTI" id="{4F4449D5-5E9D-4D83-9E2A-939F9CF20276}" vid="{03166EA1-370F-4321-A61E-8851365B43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352</Words>
  <Application>Microsoft Office PowerPoint</Application>
  <PresentationFormat>Широкоэкранный</PresentationFormat>
  <Paragraphs>32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Grandview</vt:lpstr>
      <vt:lpstr>Wingdings</vt:lpstr>
      <vt:lpstr>CosineVTI</vt:lpstr>
      <vt:lpstr>Экскурсионный маршрут «Добро пожаловать! Пески!»</vt:lpstr>
      <vt:lpstr>Мы рады гостям!</vt:lpstr>
      <vt:lpstr>Хопер</vt:lpstr>
      <vt:lpstr>База отдыха «Тортуга»</vt:lpstr>
      <vt:lpstr>Рыбалка</vt:lpstr>
      <vt:lpstr>Сплав на байдарках</vt:lpstr>
      <vt:lpstr>Прогулка на самодельных кораблях </vt:lpstr>
      <vt:lpstr>Природа располагает к активному отдыху</vt:lpstr>
      <vt:lpstr>Фестиваль авторской песни на берегу Хопра</vt:lpstr>
      <vt:lpstr>Песковчане поддерживают народные традиции</vt:lpstr>
      <vt:lpstr>Духовная жизнь села</vt:lpstr>
      <vt:lpstr>Парк отдыха</vt:lpstr>
      <vt:lpstr>Мы любим свое село и ждем в гости!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Роман Фирсов</cp:lastModifiedBy>
  <cp:revision>57</cp:revision>
  <dcterms:created xsi:type="dcterms:W3CDTF">2024-01-05T20:31:14Z</dcterms:created>
  <dcterms:modified xsi:type="dcterms:W3CDTF">2024-10-06T16:04:44Z</dcterms:modified>
</cp:coreProperties>
</file>